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4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9" d="100"/>
          <a:sy n="89" d="100"/>
        </p:scale>
        <p:origin x="-1085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3DC4-2F0E-4040-BDA1-840CBB476B5D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E629-7B91-403E-9FFB-3B266DB2E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909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3DC4-2F0E-4040-BDA1-840CBB476B5D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E629-7B91-403E-9FFB-3B266DB2E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05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3DC4-2F0E-4040-BDA1-840CBB476B5D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E629-7B91-403E-9FFB-3B266DB2E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974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3DC4-2F0E-4040-BDA1-840CBB476B5D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E629-7B91-403E-9FFB-3B266DB2E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01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3DC4-2F0E-4040-BDA1-840CBB476B5D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E629-7B91-403E-9FFB-3B266DB2E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06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3DC4-2F0E-4040-BDA1-840CBB476B5D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E629-7B91-403E-9FFB-3B266DB2E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20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3DC4-2F0E-4040-BDA1-840CBB476B5D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E629-7B91-403E-9FFB-3B266DB2E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273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3DC4-2F0E-4040-BDA1-840CBB476B5D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E629-7B91-403E-9FFB-3B266DB2E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713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3DC4-2F0E-4040-BDA1-840CBB476B5D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E629-7B91-403E-9FFB-3B266DB2E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6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3DC4-2F0E-4040-BDA1-840CBB476B5D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E629-7B91-403E-9FFB-3B266DB2E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82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63DC4-2F0E-4040-BDA1-840CBB476B5D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0E629-7B91-403E-9FFB-3B266DB2E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142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63DC4-2F0E-4040-BDA1-840CBB476B5D}" type="datetimeFigureOut">
              <a:rPr lang="cs-CZ" smtClean="0"/>
              <a:t>12.5.2017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0E629-7B91-403E-9FFB-3B266DB2E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05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PASSAGES - PASÁŽE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Hiden</a:t>
            </a:r>
            <a:r>
              <a:rPr lang="cs-CZ" dirty="0" smtClean="0"/>
              <a:t> face o f </a:t>
            </a:r>
            <a:r>
              <a:rPr lang="cs-CZ" dirty="0" err="1" smtClean="0"/>
              <a:t>Prague´s</a:t>
            </a:r>
            <a:r>
              <a:rPr lang="cs-CZ" dirty="0" smtClean="0"/>
              <a:t> </a:t>
            </a:r>
            <a:r>
              <a:rPr lang="cs-CZ" dirty="0" err="1" smtClean="0"/>
              <a:t>palaces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76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2" y="1916832"/>
            <a:ext cx="54768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Pasáž Koruna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851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Pasáž </a:t>
            </a:r>
            <a:r>
              <a:rPr lang="cs-CZ" dirty="0" err="1" smtClean="0"/>
              <a:t>Adria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8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Pasáž Blaník </a:t>
            </a:r>
            <a:r>
              <a:rPr lang="cs-CZ" dirty="0" err="1" smtClean="0"/>
              <a:t>Fenix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38288"/>
            <a:ext cx="57150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1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Pasáž Palác Lucerna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7150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7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Pasáž Alfa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916832"/>
            <a:ext cx="70770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25" y="404664"/>
            <a:ext cx="918959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73016"/>
            <a:ext cx="390395" cy="45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 rot="19633011">
            <a:off x="4305811" y="2797979"/>
            <a:ext cx="1675369" cy="1128134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31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25" y="404664"/>
            <a:ext cx="918959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73016"/>
            <a:ext cx="390395" cy="45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1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21</Words>
  <Application>Microsoft Office PowerPoint</Application>
  <PresentationFormat>Předvádění na obrazovce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PASSAGES - PASÁŽE</vt:lpstr>
      <vt:lpstr>Pasáž Koruna</vt:lpstr>
      <vt:lpstr>Pasáž Adria</vt:lpstr>
      <vt:lpstr>Pasáž Blaník Fenix</vt:lpstr>
      <vt:lpstr>Pasáž Palác Lucerna</vt:lpstr>
      <vt:lpstr>Pasáž Alfa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Lucie</dc:creator>
  <cp:lastModifiedBy>Lucie</cp:lastModifiedBy>
  <cp:revision>2</cp:revision>
  <dcterms:created xsi:type="dcterms:W3CDTF">2017-05-10T19:43:17Z</dcterms:created>
  <dcterms:modified xsi:type="dcterms:W3CDTF">2017-05-12T21:11:23Z</dcterms:modified>
</cp:coreProperties>
</file>