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95" r:id="rId4"/>
    <p:sldId id="276" r:id="rId5"/>
    <p:sldId id="260" r:id="rId6"/>
    <p:sldId id="258" r:id="rId7"/>
    <p:sldId id="270" r:id="rId8"/>
    <p:sldId id="271" r:id="rId9"/>
    <p:sldId id="263" r:id="rId10"/>
    <p:sldId id="300" r:id="rId11"/>
    <p:sldId id="264" r:id="rId12"/>
    <p:sldId id="296" r:id="rId13"/>
    <p:sldId id="265" r:id="rId14"/>
    <p:sldId id="266" r:id="rId15"/>
    <p:sldId id="267" r:id="rId16"/>
    <p:sldId id="272" r:id="rId17"/>
    <p:sldId id="278" r:id="rId18"/>
    <p:sldId id="273" r:id="rId19"/>
    <p:sldId id="274" r:id="rId20"/>
    <p:sldId id="275" r:id="rId21"/>
    <p:sldId id="299" r:id="rId22"/>
    <p:sldId id="279" r:id="rId23"/>
    <p:sldId id="280" r:id="rId24"/>
    <p:sldId id="297" r:id="rId25"/>
    <p:sldId id="282" r:id="rId26"/>
    <p:sldId id="286" r:id="rId27"/>
    <p:sldId id="285" r:id="rId28"/>
    <p:sldId id="284" r:id="rId29"/>
    <p:sldId id="289" r:id="rId30"/>
    <p:sldId id="294" r:id="rId31"/>
    <p:sldId id="290" r:id="rId32"/>
    <p:sldId id="298" r:id="rId33"/>
    <p:sldId id="293" r:id="rId34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49C9F-8E6F-405E-9667-82F10E09E51B}" type="datetimeFigureOut">
              <a:rPr lang="da-DK" smtClean="0"/>
              <a:t>13-05-2017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124F4-4139-46CE-A426-3A717AC0E42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8907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Lyse og mørke sind, der omtales i det følgende, stammer fra min farmors breve til min far. Hun refererer karakteristikker endnu længere tilbage i slægten.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124F4-4139-46CE-A426-3A717AC0E427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4177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BC8DC-5E02-4220-BE7F-892CDF457DC2}" type="datetimeFigureOut">
              <a:rPr lang="en-GB" smtClean="0"/>
              <a:t>13/05/2017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DEBF6-FC9D-4AC6-B8B0-69873F0DB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747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BC8DC-5E02-4220-BE7F-892CDF457DC2}" type="datetimeFigureOut">
              <a:rPr lang="en-GB" smtClean="0"/>
              <a:t>13/05/2017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DEBF6-FC9D-4AC6-B8B0-69873F0DB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56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BC8DC-5E02-4220-BE7F-892CDF457DC2}" type="datetimeFigureOut">
              <a:rPr lang="en-GB" smtClean="0"/>
              <a:t>13/05/2017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DEBF6-FC9D-4AC6-B8B0-69873F0DB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942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BC8DC-5E02-4220-BE7F-892CDF457DC2}" type="datetimeFigureOut">
              <a:rPr lang="en-GB" smtClean="0"/>
              <a:t>13/05/2017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DEBF6-FC9D-4AC6-B8B0-69873F0DB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353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BC8DC-5E02-4220-BE7F-892CDF457DC2}" type="datetimeFigureOut">
              <a:rPr lang="en-GB" smtClean="0"/>
              <a:t>13/05/2017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DEBF6-FC9D-4AC6-B8B0-69873F0DB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251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BC8DC-5E02-4220-BE7F-892CDF457DC2}" type="datetimeFigureOut">
              <a:rPr lang="en-GB" smtClean="0"/>
              <a:t>13/05/2017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DEBF6-FC9D-4AC6-B8B0-69873F0DB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58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BC8DC-5E02-4220-BE7F-892CDF457DC2}" type="datetimeFigureOut">
              <a:rPr lang="en-GB" smtClean="0"/>
              <a:t>13/05/2017</a:t>
            </a:fld>
            <a:endParaRPr lang="en-GB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DEBF6-FC9D-4AC6-B8B0-69873F0DB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697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BC8DC-5E02-4220-BE7F-892CDF457DC2}" type="datetimeFigureOut">
              <a:rPr lang="en-GB" smtClean="0"/>
              <a:t>13/05/2017</a:t>
            </a:fld>
            <a:endParaRPr lang="en-GB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DEBF6-FC9D-4AC6-B8B0-69873F0DB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31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BC8DC-5E02-4220-BE7F-892CDF457DC2}" type="datetimeFigureOut">
              <a:rPr lang="en-GB" smtClean="0"/>
              <a:t>13/05/2017</a:t>
            </a:fld>
            <a:endParaRPr lang="en-GB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DEBF6-FC9D-4AC6-B8B0-69873F0DB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254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BC8DC-5E02-4220-BE7F-892CDF457DC2}" type="datetimeFigureOut">
              <a:rPr lang="en-GB" smtClean="0"/>
              <a:t>13/05/2017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DEBF6-FC9D-4AC6-B8B0-69873F0DB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581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BC8DC-5E02-4220-BE7F-892CDF457DC2}" type="datetimeFigureOut">
              <a:rPr lang="en-GB" smtClean="0"/>
              <a:t>13/05/2017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DEBF6-FC9D-4AC6-B8B0-69873F0DB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207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BC8DC-5E02-4220-BE7F-892CDF457DC2}" type="datetimeFigureOut">
              <a:rPr lang="en-GB" smtClean="0"/>
              <a:t>13/05/2017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DEBF6-FC9D-4AC6-B8B0-69873F0DB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83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Wherefrom and Why?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Erik 31. </a:t>
            </a:r>
            <a:r>
              <a:rPr lang="en-GB" dirty="0" err="1"/>
              <a:t>oktober</a:t>
            </a:r>
            <a:r>
              <a:rPr lang="en-GB" dirty="0"/>
              <a:t> 2015 (70 years)</a:t>
            </a:r>
          </a:p>
        </p:txBody>
      </p:sp>
    </p:spTree>
    <p:extLst>
      <p:ext uri="{BB962C8B-B14F-4D97-AF65-F5344CB8AC3E}">
        <p14:creationId xmlns:p14="http://schemas.microsoft.com/office/powerpoint/2010/main" val="3557535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da-DK" sz="2800" dirty="0"/>
              <a:t>Lazaret, </a:t>
            </a:r>
            <a:r>
              <a:rPr lang="da-DK" sz="2800" dirty="0" err="1"/>
              <a:t>medical</a:t>
            </a:r>
            <a:r>
              <a:rPr lang="da-DK" sz="2800" dirty="0"/>
              <a:t> journal:</a:t>
            </a:r>
            <a:br>
              <a:rPr lang="da-DK" sz="2800" dirty="0"/>
            </a:br>
            <a:r>
              <a:rPr lang="da-DK" sz="2800" dirty="0"/>
              <a:t>V: = </a:t>
            </a:r>
            <a:r>
              <a:rPr lang="da-DK" sz="2800" dirty="0" err="1"/>
              <a:t>vulnus</a:t>
            </a:r>
            <a:r>
              <a:rPr lang="da-DK" sz="2800" dirty="0"/>
              <a:t> (</a:t>
            </a:r>
            <a:r>
              <a:rPr lang="da-DK" sz="2800" dirty="0" err="1"/>
              <a:t>wound</a:t>
            </a:r>
            <a:r>
              <a:rPr lang="da-DK" sz="2800" dirty="0"/>
              <a:t>), </a:t>
            </a:r>
            <a:r>
              <a:rPr lang="da-DK" sz="2800" dirty="0" err="1"/>
              <a:t>perf</a:t>
            </a:r>
            <a:r>
              <a:rPr lang="da-DK" sz="2800" dirty="0"/>
              <a:t>. </a:t>
            </a:r>
            <a:r>
              <a:rPr lang="da-DK" sz="2800" dirty="0" err="1"/>
              <a:t>natum</a:t>
            </a:r>
            <a:r>
              <a:rPr lang="da-DK" sz="2800" dirty="0"/>
              <a:t> &amp; </a:t>
            </a:r>
            <a:r>
              <a:rPr lang="da-DK" sz="2800" dirty="0" err="1"/>
              <a:t>alrom</a:t>
            </a:r>
            <a:r>
              <a:rPr lang="da-DK" sz="2800" dirty="0"/>
              <a:t>:</a:t>
            </a:r>
            <a:br>
              <a:rPr lang="da-DK" sz="4000" dirty="0"/>
            </a:br>
            <a:r>
              <a:rPr lang="da-DK" sz="4000" dirty="0" err="1"/>
              <a:t>perforated</a:t>
            </a:r>
            <a:r>
              <a:rPr lang="da-DK" sz="4000" dirty="0"/>
              <a:t> in the </a:t>
            </a:r>
            <a:r>
              <a:rPr lang="da-DK" sz="4000" dirty="0" err="1"/>
              <a:t>seat</a:t>
            </a:r>
            <a:r>
              <a:rPr lang="da-DK" sz="4000" dirty="0"/>
              <a:t> and </a:t>
            </a:r>
            <a:r>
              <a:rPr lang="da-DK" sz="4000" dirty="0" err="1"/>
              <a:t>other</a:t>
            </a:r>
            <a:r>
              <a:rPr lang="da-DK" sz="4000" dirty="0"/>
              <a:t> </a:t>
            </a:r>
            <a:r>
              <a:rPr lang="da-DK" sz="4000" dirty="0" err="1"/>
              <a:t>places</a:t>
            </a:r>
            <a:endParaRPr lang="da-DK" sz="400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562" y="2348880"/>
            <a:ext cx="5486876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14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22712" cy="1162050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Jette Svendsen</a:t>
            </a:r>
            <a:br>
              <a:rPr lang="en-GB" sz="2800" dirty="0"/>
            </a:br>
            <a:r>
              <a:rPr lang="en-GB" sz="2800" dirty="0"/>
              <a:t>1832-1916</a:t>
            </a:r>
            <a:br>
              <a:rPr lang="en-GB" sz="2800" dirty="0"/>
            </a:br>
            <a:r>
              <a:rPr lang="en-GB" sz="2800" dirty="0" err="1"/>
              <a:t>Eriks</a:t>
            </a:r>
            <a:r>
              <a:rPr lang="en-GB" sz="2800" dirty="0"/>
              <a:t> </a:t>
            </a:r>
            <a:r>
              <a:rPr lang="en-GB" sz="2800" dirty="0" err="1"/>
              <a:t>greatgrandmother</a:t>
            </a:r>
            <a:endParaRPr lang="en-GB" sz="2800" dirty="0"/>
          </a:p>
        </p:txBody>
      </p:sp>
      <p:pic>
        <p:nvPicPr>
          <p:cNvPr id="8" name="Pladsholder til indhold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614" y="273050"/>
            <a:ext cx="4174621" cy="5853113"/>
          </a:xfrm>
        </p:spPr>
      </p:pic>
      <p:sp>
        <p:nvSpPr>
          <p:cNvPr id="7" name="Pladsholder til tekst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/>
              <a:t>Spinster, got a nine years younger man. Who seduced whom?</a:t>
            </a:r>
          </a:p>
          <a:p>
            <a:r>
              <a:rPr lang="en-US" sz="2800" dirty="0"/>
              <a:t>Child born four months after the wedding.</a:t>
            </a:r>
          </a:p>
          <a:p>
            <a:r>
              <a:rPr lang="en-US" sz="2800" dirty="0"/>
              <a:t>The child dies.</a:t>
            </a:r>
          </a:p>
          <a:p>
            <a:r>
              <a:rPr lang="en-US" sz="2800" dirty="0"/>
              <a:t>The man is send to war.</a:t>
            </a:r>
          </a:p>
          <a:p>
            <a:endParaRPr lang="en-US" sz="2800" dirty="0"/>
          </a:p>
          <a:p>
            <a:r>
              <a:rPr lang="en-US" sz="2800" dirty="0"/>
              <a:t>"Dark Mind“ (according to letters)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65661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Svend</a:t>
            </a:r>
            <a:r>
              <a:rPr lang="en-GB" dirty="0"/>
              <a:t> and Jette in old age</a:t>
            </a:r>
          </a:p>
        </p:txBody>
      </p:sp>
      <p:sp>
        <p:nvSpPr>
          <p:cNvPr id="6" name="Pladsholder til tekst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GB" dirty="0"/>
              <a:t>Golden wedding anniversary1912</a:t>
            </a:r>
          </a:p>
          <a:p>
            <a:pPr algn="ctr"/>
            <a:r>
              <a:rPr lang="en-GB" dirty="0" err="1"/>
              <a:t>Svend</a:t>
            </a:r>
            <a:r>
              <a:rPr lang="en-GB" dirty="0"/>
              <a:t> 71 years, Jette 80 years</a:t>
            </a:r>
          </a:p>
        </p:txBody>
      </p:sp>
      <p:pic>
        <p:nvPicPr>
          <p:cNvPr id="10" name="Pladsholder til indhold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61" y="2174875"/>
            <a:ext cx="2963466" cy="3951288"/>
          </a:xfrm>
        </p:spPr>
      </p:pic>
      <p:sp>
        <p:nvSpPr>
          <p:cNvPr id="8" name="Pladsholder til tekst 7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245816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Veteran 1864 50 years-event, 1914, </a:t>
            </a:r>
          </a:p>
          <a:p>
            <a:pPr algn="ctr"/>
            <a:r>
              <a:rPr lang="en-US" sz="1800" dirty="0"/>
              <a:t>Iron gun</a:t>
            </a:r>
          </a:p>
          <a:p>
            <a:pPr algn="ctr"/>
            <a:r>
              <a:rPr lang="en-US" sz="1800" dirty="0"/>
              <a:t>“But the officers got the gun in silver!”</a:t>
            </a:r>
          </a:p>
          <a:p>
            <a:pPr algn="ctr"/>
            <a:r>
              <a:rPr lang="en-US" sz="1800" dirty="0"/>
              <a:t>(Copper-plated iron?)</a:t>
            </a:r>
            <a:endParaRPr lang="en-GB" sz="1800" dirty="0"/>
          </a:p>
        </p:txBody>
      </p:sp>
      <p:pic>
        <p:nvPicPr>
          <p:cNvPr id="11" name="Pladsholder til indhold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108722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2306025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22712" cy="1162050"/>
          </a:xfrm>
        </p:spPr>
        <p:txBody>
          <a:bodyPr>
            <a:noAutofit/>
          </a:bodyPr>
          <a:lstStyle/>
          <a:p>
            <a:r>
              <a:rPr lang="en-GB" sz="2800" dirty="0"/>
              <a:t>Johannes Svendsen, </a:t>
            </a:r>
            <a:br>
              <a:rPr lang="en-GB" sz="2800" dirty="0"/>
            </a:br>
            <a:r>
              <a:rPr lang="en-GB" sz="2800" dirty="0"/>
              <a:t>1870-1934</a:t>
            </a:r>
            <a:br>
              <a:rPr lang="en-GB" sz="2800" dirty="0"/>
            </a:br>
            <a:r>
              <a:rPr lang="en-GB" sz="2800" dirty="0" err="1"/>
              <a:t>Eriks</a:t>
            </a:r>
            <a:r>
              <a:rPr lang="en-GB" sz="2800" dirty="0"/>
              <a:t> Grandfather</a:t>
            </a: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484784"/>
            <a:ext cx="4679702" cy="3833812"/>
          </a:xfrm>
        </p:spPr>
      </p:pic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395536" y="1412776"/>
            <a:ext cx="3384376" cy="4691063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Cooper (</a:t>
            </a:r>
            <a:r>
              <a:rPr lang="en-US" sz="2800" dirty="0" err="1"/>
              <a:t>butterbarrels</a:t>
            </a:r>
            <a:r>
              <a:rPr lang="en-US" sz="2800" dirty="0"/>
              <a:t>)</a:t>
            </a:r>
          </a:p>
          <a:p>
            <a:r>
              <a:rPr lang="en-US" sz="2800" dirty="0"/>
              <a:t>Factory Competition.</a:t>
            </a:r>
          </a:p>
          <a:p>
            <a:r>
              <a:rPr lang="en-US" sz="2800" dirty="0" err="1"/>
              <a:t>Flourdealer</a:t>
            </a:r>
            <a:r>
              <a:rPr lang="en-US" sz="2800" dirty="0"/>
              <a:t>, </a:t>
            </a:r>
            <a:r>
              <a:rPr lang="en-US" sz="2800" dirty="0" err="1"/>
              <a:t>haulier</a:t>
            </a:r>
            <a:endParaRPr lang="en-US" sz="2800" dirty="0"/>
          </a:p>
          <a:p>
            <a:r>
              <a:rPr lang="en-US" sz="2800" dirty="0"/>
              <a:t>“Veteran” no war</a:t>
            </a:r>
          </a:p>
          <a:p>
            <a:r>
              <a:rPr lang="en-US" sz="2800" dirty="0"/>
              <a:t>"Black pigs" during the first World War ("So you may well come at the high school")</a:t>
            </a:r>
          </a:p>
          <a:p>
            <a:r>
              <a:rPr lang="en-US" sz="2800" dirty="0"/>
              <a:t>Petty bourgeois</a:t>
            </a:r>
          </a:p>
          <a:p>
            <a:r>
              <a:rPr lang="en-US" sz="2800" dirty="0"/>
              <a:t>The skin on the nose</a:t>
            </a:r>
          </a:p>
          <a:p>
            <a:r>
              <a:rPr lang="en-US" sz="2800" dirty="0"/>
              <a:t>"Dark Mind” (</a:t>
            </a:r>
            <a:r>
              <a:rPr lang="en-US" sz="2800" dirty="0" err="1"/>
              <a:t>wifes</a:t>
            </a:r>
            <a:r>
              <a:rPr lang="en-US" sz="2800" dirty="0"/>
              <a:t> letter)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736933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73050"/>
            <a:ext cx="3312368" cy="1162050"/>
          </a:xfrm>
        </p:spPr>
        <p:txBody>
          <a:bodyPr>
            <a:normAutofit fontScale="90000"/>
          </a:bodyPr>
          <a:lstStyle/>
          <a:p>
            <a:r>
              <a:rPr lang="en-GB" sz="2800" dirty="0" err="1"/>
              <a:t>Nielsine</a:t>
            </a:r>
            <a:r>
              <a:rPr lang="en-GB" sz="2800" dirty="0"/>
              <a:t> </a:t>
            </a:r>
            <a:r>
              <a:rPr lang="en-GB" sz="2800" dirty="0" err="1"/>
              <a:t>Petermine</a:t>
            </a:r>
            <a:r>
              <a:rPr lang="en-GB" sz="2800" dirty="0"/>
              <a:t> Svendsen, 1875-1942</a:t>
            </a:r>
            <a:br>
              <a:rPr lang="en-GB" sz="2800" dirty="0"/>
            </a:br>
            <a:r>
              <a:rPr lang="en-GB" sz="2800" dirty="0" err="1"/>
              <a:t>Eriks</a:t>
            </a:r>
            <a:r>
              <a:rPr lang="en-GB" sz="2800" dirty="0"/>
              <a:t> grandmother</a:t>
            </a: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19" y="273050"/>
            <a:ext cx="4997411" cy="5853113"/>
          </a:xfrm>
        </p:spPr>
      </p:pic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800" dirty="0"/>
              <a:t>Born of single mother</a:t>
            </a:r>
          </a:p>
          <a:p>
            <a:r>
              <a:rPr lang="en-US" sz="2800" dirty="0"/>
              <a:t>Orphaned at five (Swedish immigrant father) (Taboo?)</a:t>
            </a:r>
          </a:p>
          <a:p>
            <a:r>
              <a:rPr lang="en-US" sz="2800" dirty="0"/>
              <a:t>Poorhouse (Taboo?)</a:t>
            </a:r>
          </a:p>
          <a:p>
            <a:r>
              <a:rPr lang="en-US" sz="2800" dirty="0"/>
              <a:t>Talented (good marks)</a:t>
            </a:r>
          </a:p>
          <a:p>
            <a:r>
              <a:rPr lang="en-US" sz="2800" dirty="0"/>
              <a:t>Two infants died before </a:t>
            </a:r>
            <a:r>
              <a:rPr lang="en-US" sz="2800" dirty="0" err="1"/>
              <a:t>Ejvind</a:t>
            </a:r>
            <a:endParaRPr lang="en-US" sz="2800" dirty="0"/>
          </a:p>
          <a:p>
            <a:r>
              <a:rPr lang="en-US" sz="2800" dirty="0"/>
              <a:t>Letters "dear sweet son"</a:t>
            </a:r>
          </a:p>
          <a:p>
            <a:r>
              <a:rPr lang="en-US" sz="2800" dirty="0"/>
              <a:t>"Bright mind" after her mother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594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610744" cy="1162050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Maren </a:t>
            </a:r>
            <a:r>
              <a:rPr lang="en-GB" sz="2800" dirty="0" err="1"/>
              <a:t>Jørgensdaughter</a:t>
            </a:r>
            <a:r>
              <a:rPr lang="en-GB" sz="2800" dirty="0"/>
              <a:t>, 1832-1881</a:t>
            </a:r>
            <a:br>
              <a:rPr lang="en-GB" sz="2800" dirty="0"/>
            </a:br>
            <a:r>
              <a:rPr lang="en-GB" sz="2800" dirty="0" err="1"/>
              <a:t>Nielsines</a:t>
            </a:r>
            <a:r>
              <a:rPr lang="en-GB" sz="2800" dirty="0"/>
              <a:t> mother</a:t>
            </a:r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282700"/>
            <a:ext cx="4546848" cy="3833812"/>
          </a:xfrm>
        </p:spPr>
      </p:pic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322712" cy="5234260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/>
              <a:t>Unknown to </a:t>
            </a:r>
            <a:r>
              <a:rPr lang="en-US" sz="2800" dirty="0" err="1"/>
              <a:t>Ejvind</a:t>
            </a:r>
            <a:r>
              <a:rPr lang="en-US" sz="2800" dirty="0"/>
              <a:t>! (Taboo?)</a:t>
            </a:r>
          </a:p>
          <a:p>
            <a:r>
              <a:rPr lang="en-US" sz="2800" dirty="0"/>
              <a:t>Orphan 3½ years</a:t>
            </a:r>
          </a:p>
          <a:p>
            <a:r>
              <a:rPr lang="en-US" sz="2800" dirty="0"/>
              <a:t>Stepmother, in care.</a:t>
            </a:r>
          </a:p>
          <a:p>
            <a:r>
              <a:rPr lang="en-US" sz="2800" dirty="0"/>
              <a:t>Poorhouse (even mum)</a:t>
            </a:r>
          </a:p>
          <a:p>
            <a:r>
              <a:rPr lang="en-US" sz="2800" dirty="0"/>
              <a:t>Children with three men</a:t>
            </a:r>
          </a:p>
          <a:p>
            <a:r>
              <a:rPr lang="en-US" sz="2800" dirty="0"/>
              <a:t>Poorhouse but</a:t>
            </a:r>
          </a:p>
          <a:p>
            <a:r>
              <a:rPr lang="en-US" sz="2800" dirty="0"/>
              <a:t>come out to work, leaving </a:t>
            </a:r>
            <a:r>
              <a:rPr lang="en-US" sz="2800" dirty="0" err="1"/>
              <a:t>Nielsine</a:t>
            </a:r>
            <a:r>
              <a:rPr lang="en-US" sz="2800" dirty="0"/>
              <a:t>.</a:t>
            </a:r>
          </a:p>
          <a:p>
            <a:r>
              <a:rPr lang="en-US" sz="2800" dirty="0"/>
              <a:t>Gets (late) married</a:t>
            </a:r>
          </a:p>
          <a:p>
            <a:r>
              <a:rPr lang="en-US" sz="2800" dirty="0"/>
              <a:t>Death in a ditch (taboo?)</a:t>
            </a:r>
          </a:p>
          <a:p>
            <a:r>
              <a:rPr lang="en-US" sz="2800" dirty="0"/>
              <a:t>"Bright minds" !!!</a:t>
            </a:r>
          </a:p>
          <a:p>
            <a:r>
              <a:rPr lang="en-US" sz="2800" dirty="0"/>
              <a:t>No portrait</a:t>
            </a:r>
            <a:endParaRPr lang="en-GB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865931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To Jutland, near Odder</a:t>
            </a:r>
            <a:br>
              <a:rPr lang="en-GB" dirty="0"/>
            </a:br>
            <a:r>
              <a:rPr lang="en-GB" dirty="0">
                <a:solidFill>
                  <a:srgbClr val="FF0000"/>
                </a:solidFill>
              </a:rPr>
              <a:t>Mind this road!</a:t>
            </a:r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60630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Kombinationstegning 2"/>
          <p:cNvSpPr/>
          <p:nvPr/>
        </p:nvSpPr>
        <p:spPr>
          <a:xfrm>
            <a:off x="65848" y="51958"/>
            <a:ext cx="4524081" cy="4739182"/>
          </a:xfrm>
          <a:custGeom>
            <a:avLst/>
            <a:gdLst>
              <a:gd name="connsiteX0" fmla="*/ 4479258 w 4524081"/>
              <a:gd name="connsiteY0" fmla="*/ 145266 h 4739182"/>
              <a:gd name="connsiteX1" fmla="*/ 4488223 w 4524081"/>
              <a:gd name="connsiteY1" fmla="*/ 396277 h 4739182"/>
              <a:gd name="connsiteX2" fmla="*/ 4497187 w 4524081"/>
              <a:gd name="connsiteY2" fmla="*/ 970018 h 4739182"/>
              <a:gd name="connsiteX3" fmla="*/ 4506152 w 4524081"/>
              <a:gd name="connsiteY3" fmla="*/ 1032771 h 4739182"/>
              <a:gd name="connsiteX4" fmla="*/ 4515117 w 4524081"/>
              <a:gd name="connsiteY4" fmla="*/ 1122418 h 4739182"/>
              <a:gd name="connsiteX5" fmla="*/ 4497187 w 4524081"/>
              <a:gd name="connsiteY5" fmla="*/ 1848560 h 4739182"/>
              <a:gd name="connsiteX6" fmla="*/ 4488223 w 4524081"/>
              <a:gd name="connsiteY6" fmla="*/ 1911313 h 4739182"/>
              <a:gd name="connsiteX7" fmla="*/ 4479258 w 4524081"/>
              <a:gd name="connsiteY7" fmla="*/ 2000960 h 4739182"/>
              <a:gd name="connsiteX8" fmla="*/ 4461328 w 4524081"/>
              <a:gd name="connsiteY8" fmla="*/ 2081642 h 4739182"/>
              <a:gd name="connsiteX9" fmla="*/ 4452364 w 4524081"/>
              <a:gd name="connsiteY9" fmla="*/ 2135430 h 4739182"/>
              <a:gd name="connsiteX10" fmla="*/ 4443399 w 4524081"/>
              <a:gd name="connsiteY10" fmla="*/ 2162324 h 4739182"/>
              <a:gd name="connsiteX11" fmla="*/ 4434434 w 4524081"/>
              <a:gd name="connsiteY11" fmla="*/ 2207148 h 4739182"/>
              <a:gd name="connsiteX12" fmla="*/ 4416505 w 4524081"/>
              <a:gd name="connsiteY12" fmla="*/ 2269901 h 4739182"/>
              <a:gd name="connsiteX13" fmla="*/ 4398576 w 4524081"/>
              <a:gd name="connsiteY13" fmla="*/ 2395407 h 4739182"/>
              <a:gd name="connsiteX14" fmla="*/ 4389611 w 4524081"/>
              <a:gd name="connsiteY14" fmla="*/ 2422301 h 4739182"/>
              <a:gd name="connsiteX15" fmla="*/ 4380646 w 4524081"/>
              <a:gd name="connsiteY15" fmla="*/ 2485054 h 4739182"/>
              <a:gd name="connsiteX16" fmla="*/ 4371681 w 4524081"/>
              <a:gd name="connsiteY16" fmla="*/ 2529877 h 4739182"/>
              <a:gd name="connsiteX17" fmla="*/ 4353752 w 4524081"/>
              <a:gd name="connsiteY17" fmla="*/ 2646418 h 4739182"/>
              <a:gd name="connsiteX18" fmla="*/ 4335823 w 4524081"/>
              <a:gd name="connsiteY18" fmla="*/ 2700207 h 4739182"/>
              <a:gd name="connsiteX19" fmla="*/ 4317893 w 4524081"/>
              <a:gd name="connsiteY19" fmla="*/ 2798818 h 4739182"/>
              <a:gd name="connsiteX20" fmla="*/ 4308928 w 4524081"/>
              <a:gd name="connsiteY20" fmla="*/ 2843642 h 4739182"/>
              <a:gd name="connsiteX21" fmla="*/ 4290999 w 4524081"/>
              <a:gd name="connsiteY21" fmla="*/ 2870536 h 4739182"/>
              <a:gd name="connsiteX22" fmla="*/ 4282034 w 4524081"/>
              <a:gd name="connsiteY22" fmla="*/ 2915360 h 4739182"/>
              <a:gd name="connsiteX23" fmla="*/ 4255140 w 4524081"/>
              <a:gd name="connsiteY23" fmla="*/ 2996042 h 4739182"/>
              <a:gd name="connsiteX24" fmla="*/ 4219281 w 4524081"/>
              <a:gd name="connsiteY24" fmla="*/ 3094654 h 4739182"/>
              <a:gd name="connsiteX25" fmla="*/ 4210317 w 4524081"/>
              <a:gd name="connsiteY25" fmla="*/ 3139477 h 4739182"/>
              <a:gd name="connsiteX26" fmla="*/ 4183423 w 4524081"/>
              <a:gd name="connsiteY26" fmla="*/ 3184301 h 4739182"/>
              <a:gd name="connsiteX27" fmla="*/ 4165493 w 4524081"/>
              <a:gd name="connsiteY27" fmla="*/ 3264983 h 4739182"/>
              <a:gd name="connsiteX28" fmla="*/ 4156528 w 4524081"/>
              <a:gd name="connsiteY28" fmla="*/ 3300842 h 4739182"/>
              <a:gd name="connsiteX29" fmla="*/ 4147564 w 4524081"/>
              <a:gd name="connsiteY29" fmla="*/ 3345666 h 4739182"/>
              <a:gd name="connsiteX30" fmla="*/ 4129634 w 4524081"/>
              <a:gd name="connsiteY30" fmla="*/ 3390489 h 4739182"/>
              <a:gd name="connsiteX31" fmla="*/ 4120670 w 4524081"/>
              <a:gd name="connsiteY31" fmla="*/ 3435313 h 4739182"/>
              <a:gd name="connsiteX32" fmla="*/ 4111705 w 4524081"/>
              <a:gd name="connsiteY32" fmla="*/ 3498066 h 4739182"/>
              <a:gd name="connsiteX33" fmla="*/ 4093776 w 4524081"/>
              <a:gd name="connsiteY33" fmla="*/ 3569783 h 4739182"/>
              <a:gd name="connsiteX34" fmla="*/ 4084811 w 4524081"/>
              <a:gd name="connsiteY34" fmla="*/ 3614607 h 4739182"/>
              <a:gd name="connsiteX35" fmla="*/ 4057917 w 4524081"/>
              <a:gd name="connsiteY35" fmla="*/ 3686324 h 4739182"/>
              <a:gd name="connsiteX36" fmla="*/ 4031023 w 4524081"/>
              <a:gd name="connsiteY36" fmla="*/ 3749077 h 4739182"/>
              <a:gd name="connsiteX37" fmla="*/ 4004128 w 4524081"/>
              <a:gd name="connsiteY37" fmla="*/ 3802866 h 4739182"/>
              <a:gd name="connsiteX38" fmla="*/ 3968270 w 4524081"/>
              <a:gd name="connsiteY38" fmla="*/ 3892513 h 4739182"/>
              <a:gd name="connsiteX39" fmla="*/ 3914481 w 4524081"/>
              <a:gd name="connsiteY39" fmla="*/ 4000089 h 4739182"/>
              <a:gd name="connsiteX40" fmla="*/ 3896552 w 4524081"/>
              <a:gd name="connsiteY40" fmla="*/ 4044913 h 4739182"/>
              <a:gd name="connsiteX41" fmla="*/ 3878623 w 4524081"/>
              <a:gd name="connsiteY41" fmla="*/ 4080771 h 4739182"/>
              <a:gd name="connsiteX42" fmla="*/ 3860693 w 4524081"/>
              <a:gd name="connsiteY42" fmla="*/ 4107666 h 4739182"/>
              <a:gd name="connsiteX43" fmla="*/ 3833799 w 4524081"/>
              <a:gd name="connsiteY43" fmla="*/ 4152489 h 4739182"/>
              <a:gd name="connsiteX44" fmla="*/ 3735187 w 4524081"/>
              <a:gd name="connsiteY44" fmla="*/ 4269030 h 4739182"/>
              <a:gd name="connsiteX45" fmla="*/ 3690364 w 4524081"/>
              <a:gd name="connsiteY45" fmla="*/ 4313854 h 4739182"/>
              <a:gd name="connsiteX46" fmla="*/ 3645540 w 4524081"/>
              <a:gd name="connsiteY46" fmla="*/ 4349713 h 4739182"/>
              <a:gd name="connsiteX47" fmla="*/ 3582787 w 4524081"/>
              <a:gd name="connsiteY47" fmla="*/ 4394536 h 4739182"/>
              <a:gd name="connsiteX48" fmla="*/ 3537964 w 4524081"/>
              <a:gd name="connsiteY48" fmla="*/ 4430395 h 4739182"/>
              <a:gd name="connsiteX49" fmla="*/ 3502105 w 4524081"/>
              <a:gd name="connsiteY49" fmla="*/ 4439360 h 4739182"/>
              <a:gd name="connsiteX50" fmla="*/ 3430387 w 4524081"/>
              <a:gd name="connsiteY50" fmla="*/ 4493148 h 4739182"/>
              <a:gd name="connsiteX51" fmla="*/ 3367634 w 4524081"/>
              <a:gd name="connsiteY51" fmla="*/ 4520042 h 4739182"/>
              <a:gd name="connsiteX52" fmla="*/ 3340740 w 4524081"/>
              <a:gd name="connsiteY52" fmla="*/ 4546936 h 4739182"/>
              <a:gd name="connsiteX53" fmla="*/ 3295917 w 4524081"/>
              <a:gd name="connsiteY53" fmla="*/ 4555901 h 4739182"/>
              <a:gd name="connsiteX54" fmla="*/ 3242128 w 4524081"/>
              <a:gd name="connsiteY54" fmla="*/ 4573830 h 4739182"/>
              <a:gd name="connsiteX55" fmla="*/ 3161446 w 4524081"/>
              <a:gd name="connsiteY55" fmla="*/ 4591760 h 4739182"/>
              <a:gd name="connsiteX56" fmla="*/ 3125587 w 4524081"/>
              <a:gd name="connsiteY56" fmla="*/ 4600724 h 4739182"/>
              <a:gd name="connsiteX57" fmla="*/ 3053870 w 4524081"/>
              <a:gd name="connsiteY57" fmla="*/ 4627618 h 4739182"/>
              <a:gd name="connsiteX58" fmla="*/ 3000081 w 4524081"/>
              <a:gd name="connsiteY58" fmla="*/ 4636583 h 4739182"/>
              <a:gd name="connsiteX59" fmla="*/ 2973187 w 4524081"/>
              <a:gd name="connsiteY59" fmla="*/ 4654513 h 4739182"/>
              <a:gd name="connsiteX60" fmla="*/ 2946293 w 4524081"/>
              <a:gd name="connsiteY60" fmla="*/ 4663477 h 4739182"/>
              <a:gd name="connsiteX61" fmla="*/ 2856646 w 4524081"/>
              <a:gd name="connsiteY61" fmla="*/ 4681407 h 4739182"/>
              <a:gd name="connsiteX62" fmla="*/ 2811823 w 4524081"/>
              <a:gd name="connsiteY62" fmla="*/ 4690371 h 4739182"/>
              <a:gd name="connsiteX63" fmla="*/ 2775964 w 4524081"/>
              <a:gd name="connsiteY63" fmla="*/ 4699336 h 4739182"/>
              <a:gd name="connsiteX64" fmla="*/ 2596670 w 4524081"/>
              <a:gd name="connsiteY64" fmla="*/ 4717266 h 4739182"/>
              <a:gd name="connsiteX65" fmla="*/ 2569776 w 4524081"/>
              <a:gd name="connsiteY65" fmla="*/ 4726230 h 4739182"/>
              <a:gd name="connsiteX66" fmla="*/ 1996034 w 4524081"/>
              <a:gd name="connsiteY66" fmla="*/ 4726230 h 4739182"/>
              <a:gd name="connsiteX67" fmla="*/ 1942246 w 4524081"/>
              <a:gd name="connsiteY67" fmla="*/ 4717266 h 4739182"/>
              <a:gd name="connsiteX68" fmla="*/ 1897423 w 4524081"/>
              <a:gd name="connsiteY68" fmla="*/ 4708301 h 4739182"/>
              <a:gd name="connsiteX69" fmla="*/ 1834670 w 4524081"/>
              <a:gd name="connsiteY69" fmla="*/ 4699336 h 4739182"/>
              <a:gd name="connsiteX70" fmla="*/ 1780881 w 4524081"/>
              <a:gd name="connsiteY70" fmla="*/ 4690371 h 4739182"/>
              <a:gd name="connsiteX71" fmla="*/ 1736058 w 4524081"/>
              <a:gd name="connsiteY71" fmla="*/ 4672442 h 4739182"/>
              <a:gd name="connsiteX72" fmla="*/ 1476081 w 4524081"/>
              <a:gd name="connsiteY72" fmla="*/ 4636583 h 4739182"/>
              <a:gd name="connsiteX73" fmla="*/ 1404364 w 4524081"/>
              <a:gd name="connsiteY73" fmla="*/ 4618654 h 4739182"/>
              <a:gd name="connsiteX74" fmla="*/ 1359540 w 4524081"/>
              <a:gd name="connsiteY74" fmla="*/ 4609689 h 4739182"/>
              <a:gd name="connsiteX75" fmla="*/ 1296787 w 4524081"/>
              <a:gd name="connsiteY75" fmla="*/ 4582795 h 4739182"/>
              <a:gd name="connsiteX76" fmla="*/ 1242999 w 4524081"/>
              <a:gd name="connsiteY76" fmla="*/ 4564866 h 4739182"/>
              <a:gd name="connsiteX77" fmla="*/ 1198176 w 4524081"/>
              <a:gd name="connsiteY77" fmla="*/ 4555901 h 4739182"/>
              <a:gd name="connsiteX78" fmla="*/ 1108528 w 4524081"/>
              <a:gd name="connsiteY78" fmla="*/ 4529007 h 4739182"/>
              <a:gd name="connsiteX79" fmla="*/ 1063705 w 4524081"/>
              <a:gd name="connsiteY79" fmla="*/ 4520042 h 4739182"/>
              <a:gd name="connsiteX80" fmla="*/ 1009917 w 4524081"/>
              <a:gd name="connsiteY80" fmla="*/ 4502113 h 4739182"/>
              <a:gd name="connsiteX81" fmla="*/ 983023 w 4524081"/>
              <a:gd name="connsiteY81" fmla="*/ 4493148 h 4739182"/>
              <a:gd name="connsiteX82" fmla="*/ 911305 w 4524081"/>
              <a:gd name="connsiteY82" fmla="*/ 4439360 h 4739182"/>
              <a:gd name="connsiteX83" fmla="*/ 866481 w 4524081"/>
              <a:gd name="connsiteY83" fmla="*/ 4421430 h 4739182"/>
              <a:gd name="connsiteX84" fmla="*/ 839587 w 4524081"/>
              <a:gd name="connsiteY84" fmla="*/ 4403501 h 4739182"/>
              <a:gd name="connsiteX85" fmla="*/ 785799 w 4524081"/>
              <a:gd name="connsiteY85" fmla="*/ 4376607 h 4739182"/>
              <a:gd name="connsiteX86" fmla="*/ 767870 w 4524081"/>
              <a:gd name="connsiteY86" fmla="*/ 4358677 h 4739182"/>
              <a:gd name="connsiteX87" fmla="*/ 732011 w 4524081"/>
              <a:gd name="connsiteY87" fmla="*/ 4340748 h 4739182"/>
              <a:gd name="connsiteX88" fmla="*/ 660293 w 4524081"/>
              <a:gd name="connsiteY88" fmla="*/ 4286960 h 4739182"/>
              <a:gd name="connsiteX89" fmla="*/ 525823 w 4524081"/>
              <a:gd name="connsiteY89" fmla="*/ 4242136 h 4739182"/>
              <a:gd name="connsiteX90" fmla="*/ 489964 w 4524081"/>
              <a:gd name="connsiteY90" fmla="*/ 4215242 h 4739182"/>
              <a:gd name="connsiteX91" fmla="*/ 445140 w 4524081"/>
              <a:gd name="connsiteY91" fmla="*/ 4197313 h 4739182"/>
              <a:gd name="connsiteX92" fmla="*/ 391352 w 4524081"/>
              <a:gd name="connsiteY92" fmla="*/ 4179383 h 4739182"/>
              <a:gd name="connsiteX93" fmla="*/ 319634 w 4524081"/>
              <a:gd name="connsiteY93" fmla="*/ 4161454 h 4739182"/>
              <a:gd name="connsiteX94" fmla="*/ 301705 w 4524081"/>
              <a:gd name="connsiteY94" fmla="*/ 4134560 h 4739182"/>
              <a:gd name="connsiteX95" fmla="*/ 274811 w 4524081"/>
              <a:gd name="connsiteY95" fmla="*/ 4125595 h 4739182"/>
              <a:gd name="connsiteX96" fmla="*/ 256881 w 4524081"/>
              <a:gd name="connsiteY96" fmla="*/ 4107666 h 4739182"/>
              <a:gd name="connsiteX97" fmla="*/ 221023 w 4524081"/>
              <a:gd name="connsiteY97" fmla="*/ 4089736 h 4739182"/>
              <a:gd name="connsiteX98" fmla="*/ 140340 w 4524081"/>
              <a:gd name="connsiteY98" fmla="*/ 4035948 h 4739182"/>
              <a:gd name="connsiteX99" fmla="*/ 104481 w 4524081"/>
              <a:gd name="connsiteY99" fmla="*/ 4018018 h 4739182"/>
              <a:gd name="connsiteX100" fmla="*/ 50693 w 4524081"/>
              <a:gd name="connsiteY100" fmla="*/ 3982160 h 4739182"/>
              <a:gd name="connsiteX101" fmla="*/ 32764 w 4524081"/>
              <a:gd name="connsiteY101" fmla="*/ 3928371 h 4739182"/>
              <a:gd name="connsiteX102" fmla="*/ 23799 w 4524081"/>
              <a:gd name="connsiteY102" fmla="*/ 3901477 h 4739182"/>
              <a:gd name="connsiteX103" fmla="*/ 14834 w 4524081"/>
              <a:gd name="connsiteY103" fmla="*/ 3865618 h 4739182"/>
              <a:gd name="connsiteX104" fmla="*/ 14834 w 4524081"/>
              <a:gd name="connsiteY104" fmla="*/ 3390489 h 4739182"/>
              <a:gd name="connsiteX105" fmla="*/ 32764 w 4524081"/>
              <a:gd name="connsiteY105" fmla="*/ 3247054 h 4739182"/>
              <a:gd name="connsiteX106" fmla="*/ 41728 w 4524081"/>
              <a:gd name="connsiteY106" fmla="*/ 3220160 h 4739182"/>
              <a:gd name="connsiteX107" fmla="*/ 68623 w 4524081"/>
              <a:gd name="connsiteY107" fmla="*/ 3139477 h 4739182"/>
              <a:gd name="connsiteX108" fmla="*/ 86552 w 4524081"/>
              <a:gd name="connsiteY108" fmla="*/ 3013971 h 4739182"/>
              <a:gd name="connsiteX109" fmla="*/ 122411 w 4524081"/>
              <a:gd name="connsiteY109" fmla="*/ 2897430 h 4739182"/>
              <a:gd name="connsiteX110" fmla="*/ 149305 w 4524081"/>
              <a:gd name="connsiteY110" fmla="*/ 2664348 h 4739182"/>
              <a:gd name="connsiteX111" fmla="*/ 158270 w 4524081"/>
              <a:gd name="connsiteY111" fmla="*/ 2583666 h 4739182"/>
              <a:gd name="connsiteX112" fmla="*/ 167234 w 4524081"/>
              <a:gd name="connsiteY112" fmla="*/ 2538842 h 4739182"/>
              <a:gd name="connsiteX113" fmla="*/ 176199 w 4524081"/>
              <a:gd name="connsiteY113" fmla="*/ 2467124 h 4739182"/>
              <a:gd name="connsiteX114" fmla="*/ 185164 w 4524081"/>
              <a:gd name="connsiteY114" fmla="*/ 2153360 h 4739182"/>
              <a:gd name="connsiteX115" fmla="*/ 194128 w 4524081"/>
              <a:gd name="connsiteY115" fmla="*/ 1983030 h 4739182"/>
              <a:gd name="connsiteX116" fmla="*/ 176199 w 4524081"/>
              <a:gd name="connsiteY116" fmla="*/ 1705124 h 4739182"/>
              <a:gd name="connsiteX117" fmla="*/ 167234 w 4524081"/>
              <a:gd name="connsiteY117" fmla="*/ 1436183 h 4739182"/>
              <a:gd name="connsiteX118" fmla="*/ 158270 w 4524081"/>
              <a:gd name="connsiteY118" fmla="*/ 1247924 h 4739182"/>
              <a:gd name="connsiteX119" fmla="*/ 140340 w 4524081"/>
              <a:gd name="connsiteY119" fmla="*/ 1185171 h 4739182"/>
              <a:gd name="connsiteX120" fmla="*/ 122411 w 4524081"/>
              <a:gd name="connsiteY120" fmla="*/ 1086560 h 4739182"/>
              <a:gd name="connsiteX121" fmla="*/ 113446 w 4524081"/>
              <a:gd name="connsiteY121" fmla="*/ 1050701 h 4739182"/>
              <a:gd name="connsiteX122" fmla="*/ 104481 w 4524081"/>
              <a:gd name="connsiteY122" fmla="*/ 978983 h 4739182"/>
              <a:gd name="connsiteX123" fmla="*/ 95517 w 4524081"/>
              <a:gd name="connsiteY123" fmla="*/ 925195 h 4739182"/>
              <a:gd name="connsiteX124" fmla="*/ 86552 w 4524081"/>
              <a:gd name="connsiteY124" fmla="*/ 880371 h 4739182"/>
              <a:gd name="connsiteX125" fmla="*/ 68623 w 4524081"/>
              <a:gd name="connsiteY125" fmla="*/ 710042 h 4739182"/>
              <a:gd name="connsiteX126" fmla="*/ 59658 w 4524081"/>
              <a:gd name="connsiteY126" fmla="*/ 638324 h 4739182"/>
              <a:gd name="connsiteX127" fmla="*/ 68623 w 4524081"/>
              <a:gd name="connsiteY127" fmla="*/ 503854 h 4739182"/>
              <a:gd name="connsiteX128" fmla="*/ 77587 w 4524081"/>
              <a:gd name="connsiteY128" fmla="*/ 324560 h 4739182"/>
              <a:gd name="connsiteX129" fmla="*/ 95517 w 4524081"/>
              <a:gd name="connsiteY129" fmla="*/ 270771 h 4739182"/>
              <a:gd name="connsiteX130" fmla="*/ 176199 w 4524081"/>
              <a:gd name="connsiteY130" fmla="*/ 243877 h 4739182"/>
              <a:gd name="connsiteX131" fmla="*/ 203093 w 4524081"/>
              <a:gd name="connsiteY131" fmla="*/ 234913 h 4739182"/>
              <a:gd name="connsiteX132" fmla="*/ 229987 w 4524081"/>
              <a:gd name="connsiteY132" fmla="*/ 225948 h 4739182"/>
              <a:gd name="connsiteX133" fmla="*/ 310670 w 4524081"/>
              <a:gd name="connsiteY133" fmla="*/ 199054 h 4739182"/>
              <a:gd name="connsiteX134" fmla="*/ 382387 w 4524081"/>
              <a:gd name="connsiteY134" fmla="*/ 181124 h 4739182"/>
              <a:gd name="connsiteX135" fmla="*/ 472034 w 4524081"/>
              <a:gd name="connsiteY135" fmla="*/ 172160 h 4739182"/>
              <a:gd name="connsiteX136" fmla="*/ 588576 w 4524081"/>
              <a:gd name="connsiteY136" fmla="*/ 145266 h 4739182"/>
              <a:gd name="connsiteX137" fmla="*/ 642364 w 4524081"/>
              <a:gd name="connsiteY137" fmla="*/ 109407 h 4739182"/>
              <a:gd name="connsiteX138" fmla="*/ 696152 w 4524081"/>
              <a:gd name="connsiteY138" fmla="*/ 64583 h 4739182"/>
              <a:gd name="connsiteX139" fmla="*/ 723046 w 4524081"/>
              <a:gd name="connsiteY139" fmla="*/ 46654 h 4739182"/>
              <a:gd name="connsiteX140" fmla="*/ 794764 w 4524081"/>
              <a:gd name="connsiteY140" fmla="*/ 28724 h 4739182"/>
              <a:gd name="connsiteX141" fmla="*/ 1251964 w 4524081"/>
              <a:gd name="connsiteY141" fmla="*/ 37689 h 4739182"/>
              <a:gd name="connsiteX142" fmla="*/ 1583658 w 4524081"/>
              <a:gd name="connsiteY142" fmla="*/ 19760 h 4739182"/>
              <a:gd name="connsiteX143" fmla="*/ 1996034 w 4524081"/>
              <a:gd name="connsiteY143" fmla="*/ 10795 h 4739182"/>
              <a:gd name="connsiteX144" fmla="*/ 2247046 w 4524081"/>
              <a:gd name="connsiteY144" fmla="*/ 10795 h 4739182"/>
              <a:gd name="connsiteX145" fmla="*/ 2291870 w 4524081"/>
              <a:gd name="connsiteY145" fmla="*/ 19760 h 4739182"/>
              <a:gd name="connsiteX146" fmla="*/ 2704246 w 4524081"/>
              <a:gd name="connsiteY146" fmla="*/ 37689 h 4739182"/>
              <a:gd name="connsiteX147" fmla="*/ 2946293 w 4524081"/>
              <a:gd name="connsiteY147" fmla="*/ 64583 h 4739182"/>
              <a:gd name="connsiteX148" fmla="*/ 3098693 w 4524081"/>
              <a:gd name="connsiteY148" fmla="*/ 73548 h 4739182"/>
              <a:gd name="connsiteX149" fmla="*/ 3188340 w 4524081"/>
              <a:gd name="connsiteY149" fmla="*/ 82513 h 4739182"/>
              <a:gd name="connsiteX150" fmla="*/ 3215234 w 4524081"/>
              <a:gd name="connsiteY150" fmla="*/ 91477 h 4739182"/>
              <a:gd name="connsiteX151" fmla="*/ 3295917 w 4524081"/>
              <a:gd name="connsiteY151" fmla="*/ 109407 h 4739182"/>
              <a:gd name="connsiteX152" fmla="*/ 3376599 w 4524081"/>
              <a:gd name="connsiteY152" fmla="*/ 118371 h 4739182"/>
              <a:gd name="connsiteX153" fmla="*/ 3466246 w 4524081"/>
              <a:gd name="connsiteY153" fmla="*/ 136301 h 4739182"/>
              <a:gd name="connsiteX154" fmla="*/ 3645540 w 4524081"/>
              <a:gd name="connsiteY154" fmla="*/ 127336 h 4739182"/>
              <a:gd name="connsiteX155" fmla="*/ 3717258 w 4524081"/>
              <a:gd name="connsiteY155" fmla="*/ 118371 h 4739182"/>
              <a:gd name="connsiteX156" fmla="*/ 3941376 w 4524081"/>
              <a:gd name="connsiteY156" fmla="*/ 109407 h 4739182"/>
              <a:gd name="connsiteX157" fmla="*/ 4129634 w 4524081"/>
              <a:gd name="connsiteY157" fmla="*/ 82513 h 4739182"/>
              <a:gd name="connsiteX158" fmla="*/ 4362717 w 4524081"/>
              <a:gd name="connsiteY158" fmla="*/ 73548 h 4739182"/>
              <a:gd name="connsiteX159" fmla="*/ 4389611 w 4524081"/>
              <a:gd name="connsiteY159" fmla="*/ 64583 h 4739182"/>
              <a:gd name="connsiteX160" fmla="*/ 4452364 w 4524081"/>
              <a:gd name="connsiteY160" fmla="*/ 73548 h 4739182"/>
              <a:gd name="connsiteX161" fmla="*/ 4470293 w 4524081"/>
              <a:gd name="connsiteY161" fmla="*/ 100442 h 4739182"/>
              <a:gd name="connsiteX162" fmla="*/ 4488223 w 4524081"/>
              <a:gd name="connsiteY162" fmla="*/ 136301 h 4739182"/>
              <a:gd name="connsiteX163" fmla="*/ 4524081 w 4524081"/>
              <a:gd name="connsiteY163" fmla="*/ 181124 h 473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4524081" h="4739182">
                <a:moveTo>
                  <a:pt x="4479258" y="145266"/>
                </a:moveTo>
                <a:cubicBezTo>
                  <a:pt x="4482246" y="228936"/>
                  <a:pt x="4486403" y="312573"/>
                  <a:pt x="4488223" y="396277"/>
                </a:cubicBezTo>
                <a:cubicBezTo>
                  <a:pt x="4492380" y="587502"/>
                  <a:pt x="4491801" y="778823"/>
                  <a:pt x="4497187" y="970018"/>
                </a:cubicBezTo>
                <a:cubicBezTo>
                  <a:pt x="4497782" y="991140"/>
                  <a:pt x="4503683" y="1011786"/>
                  <a:pt x="4506152" y="1032771"/>
                </a:cubicBezTo>
                <a:cubicBezTo>
                  <a:pt x="4509661" y="1062597"/>
                  <a:pt x="4512129" y="1092536"/>
                  <a:pt x="4515117" y="1122418"/>
                </a:cubicBezTo>
                <a:cubicBezTo>
                  <a:pt x="4512656" y="1279947"/>
                  <a:pt x="4515442" y="1629490"/>
                  <a:pt x="4497187" y="1848560"/>
                </a:cubicBezTo>
                <a:cubicBezTo>
                  <a:pt x="4495432" y="1869617"/>
                  <a:pt x="4490692" y="1890328"/>
                  <a:pt x="4488223" y="1911313"/>
                </a:cubicBezTo>
                <a:cubicBezTo>
                  <a:pt x="4484714" y="1941139"/>
                  <a:pt x="4483227" y="1971192"/>
                  <a:pt x="4479258" y="2000960"/>
                </a:cubicBezTo>
                <a:cubicBezTo>
                  <a:pt x="4472994" y="2047936"/>
                  <a:pt x="4469850" y="2039030"/>
                  <a:pt x="4461328" y="2081642"/>
                </a:cubicBezTo>
                <a:cubicBezTo>
                  <a:pt x="4457763" y="2099466"/>
                  <a:pt x="4456307" y="2117686"/>
                  <a:pt x="4452364" y="2135430"/>
                </a:cubicBezTo>
                <a:cubicBezTo>
                  <a:pt x="4450314" y="2144655"/>
                  <a:pt x="4445691" y="2153157"/>
                  <a:pt x="4443399" y="2162324"/>
                </a:cubicBezTo>
                <a:cubicBezTo>
                  <a:pt x="4439703" y="2177106"/>
                  <a:pt x="4437739" y="2192274"/>
                  <a:pt x="4434434" y="2207148"/>
                </a:cubicBezTo>
                <a:cubicBezTo>
                  <a:pt x="4426928" y="2240926"/>
                  <a:pt x="4426490" y="2239946"/>
                  <a:pt x="4416505" y="2269901"/>
                </a:cubicBezTo>
                <a:cubicBezTo>
                  <a:pt x="4412630" y="2300902"/>
                  <a:pt x="4405959" y="2362182"/>
                  <a:pt x="4398576" y="2395407"/>
                </a:cubicBezTo>
                <a:cubicBezTo>
                  <a:pt x="4396526" y="2404632"/>
                  <a:pt x="4392599" y="2413336"/>
                  <a:pt x="4389611" y="2422301"/>
                </a:cubicBezTo>
                <a:cubicBezTo>
                  <a:pt x="4386623" y="2443219"/>
                  <a:pt x="4384120" y="2464211"/>
                  <a:pt x="4380646" y="2485054"/>
                </a:cubicBezTo>
                <a:cubicBezTo>
                  <a:pt x="4378141" y="2500084"/>
                  <a:pt x="4374186" y="2514847"/>
                  <a:pt x="4371681" y="2529877"/>
                </a:cubicBezTo>
                <a:cubicBezTo>
                  <a:pt x="4368835" y="2546956"/>
                  <a:pt x="4358717" y="2626557"/>
                  <a:pt x="4353752" y="2646418"/>
                </a:cubicBezTo>
                <a:cubicBezTo>
                  <a:pt x="4349168" y="2664753"/>
                  <a:pt x="4339530" y="2681675"/>
                  <a:pt x="4335823" y="2700207"/>
                </a:cubicBezTo>
                <a:cubicBezTo>
                  <a:pt x="4313680" y="2810916"/>
                  <a:pt x="4340830" y="2672666"/>
                  <a:pt x="4317893" y="2798818"/>
                </a:cubicBezTo>
                <a:cubicBezTo>
                  <a:pt x="4315167" y="2813809"/>
                  <a:pt x="4314278" y="2829375"/>
                  <a:pt x="4308928" y="2843642"/>
                </a:cubicBezTo>
                <a:cubicBezTo>
                  <a:pt x="4305145" y="2853730"/>
                  <a:pt x="4296975" y="2861571"/>
                  <a:pt x="4290999" y="2870536"/>
                </a:cubicBezTo>
                <a:cubicBezTo>
                  <a:pt x="4288011" y="2885477"/>
                  <a:pt x="4286220" y="2900709"/>
                  <a:pt x="4282034" y="2915360"/>
                </a:cubicBezTo>
                <a:cubicBezTo>
                  <a:pt x="4274246" y="2942618"/>
                  <a:pt x="4260699" y="2968244"/>
                  <a:pt x="4255140" y="2996042"/>
                </a:cubicBezTo>
                <a:cubicBezTo>
                  <a:pt x="4242245" y="3060523"/>
                  <a:pt x="4252990" y="3027238"/>
                  <a:pt x="4219281" y="3094654"/>
                </a:cubicBezTo>
                <a:cubicBezTo>
                  <a:pt x="4216293" y="3109595"/>
                  <a:pt x="4216319" y="3125472"/>
                  <a:pt x="4210317" y="3139477"/>
                </a:cubicBezTo>
                <a:cubicBezTo>
                  <a:pt x="4172259" y="3228279"/>
                  <a:pt x="4210092" y="3077625"/>
                  <a:pt x="4183423" y="3184301"/>
                </a:cubicBezTo>
                <a:cubicBezTo>
                  <a:pt x="4176741" y="3211029"/>
                  <a:pt x="4171688" y="3238138"/>
                  <a:pt x="4165493" y="3264983"/>
                </a:cubicBezTo>
                <a:cubicBezTo>
                  <a:pt x="4162722" y="3276988"/>
                  <a:pt x="4159201" y="3288814"/>
                  <a:pt x="4156528" y="3300842"/>
                </a:cubicBezTo>
                <a:cubicBezTo>
                  <a:pt x="4153223" y="3315716"/>
                  <a:pt x="4151942" y="3331071"/>
                  <a:pt x="4147564" y="3345666"/>
                </a:cubicBezTo>
                <a:cubicBezTo>
                  <a:pt x="4142940" y="3361079"/>
                  <a:pt x="4135611" y="3375548"/>
                  <a:pt x="4129634" y="3390489"/>
                </a:cubicBezTo>
                <a:cubicBezTo>
                  <a:pt x="4126646" y="3405430"/>
                  <a:pt x="4123175" y="3420283"/>
                  <a:pt x="4120670" y="3435313"/>
                </a:cubicBezTo>
                <a:cubicBezTo>
                  <a:pt x="4117196" y="3456156"/>
                  <a:pt x="4115849" y="3477346"/>
                  <a:pt x="4111705" y="3498066"/>
                </a:cubicBezTo>
                <a:cubicBezTo>
                  <a:pt x="4106872" y="3522229"/>
                  <a:pt x="4098609" y="3545620"/>
                  <a:pt x="4093776" y="3569783"/>
                </a:cubicBezTo>
                <a:cubicBezTo>
                  <a:pt x="4090788" y="3584724"/>
                  <a:pt x="4088507" y="3599825"/>
                  <a:pt x="4084811" y="3614607"/>
                </a:cubicBezTo>
                <a:cubicBezTo>
                  <a:pt x="4078518" y="3639780"/>
                  <a:pt x="4066140" y="3661655"/>
                  <a:pt x="4057917" y="3686324"/>
                </a:cubicBezTo>
                <a:cubicBezTo>
                  <a:pt x="4038621" y="3744213"/>
                  <a:pt x="4062535" y="3701807"/>
                  <a:pt x="4031023" y="3749077"/>
                </a:cubicBezTo>
                <a:cubicBezTo>
                  <a:pt x="4000588" y="3870813"/>
                  <a:pt x="4044092" y="3722936"/>
                  <a:pt x="4004128" y="3802866"/>
                </a:cubicBezTo>
                <a:cubicBezTo>
                  <a:pt x="3989735" y="3831652"/>
                  <a:pt x="3978448" y="3861981"/>
                  <a:pt x="3968270" y="3892513"/>
                </a:cubicBezTo>
                <a:cubicBezTo>
                  <a:pt x="3931911" y="4001587"/>
                  <a:pt x="3974067" y="3890848"/>
                  <a:pt x="3914481" y="4000089"/>
                </a:cubicBezTo>
                <a:cubicBezTo>
                  <a:pt x="3906775" y="4014216"/>
                  <a:pt x="3903088" y="4030208"/>
                  <a:pt x="3896552" y="4044913"/>
                </a:cubicBezTo>
                <a:cubicBezTo>
                  <a:pt x="3891125" y="4057125"/>
                  <a:pt x="3885253" y="4069168"/>
                  <a:pt x="3878623" y="4080771"/>
                </a:cubicBezTo>
                <a:cubicBezTo>
                  <a:pt x="3873277" y="4090126"/>
                  <a:pt x="3866404" y="4098529"/>
                  <a:pt x="3860693" y="4107666"/>
                </a:cubicBezTo>
                <a:cubicBezTo>
                  <a:pt x="3851458" y="4122442"/>
                  <a:pt x="3843927" y="4138310"/>
                  <a:pt x="3833799" y="4152489"/>
                </a:cubicBezTo>
                <a:cubicBezTo>
                  <a:pt x="3781558" y="4225626"/>
                  <a:pt x="3784773" y="4219443"/>
                  <a:pt x="3735187" y="4269030"/>
                </a:cubicBezTo>
                <a:lnTo>
                  <a:pt x="3690364" y="4313854"/>
                </a:lnTo>
                <a:cubicBezTo>
                  <a:pt x="3675423" y="4325807"/>
                  <a:pt x="3660847" y="4338233"/>
                  <a:pt x="3645540" y="4349713"/>
                </a:cubicBezTo>
                <a:cubicBezTo>
                  <a:pt x="3624975" y="4365136"/>
                  <a:pt x="3603078" y="4378754"/>
                  <a:pt x="3582787" y="4394536"/>
                </a:cubicBezTo>
                <a:cubicBezTo>
                  <a:pt x="3559124" y="4412941"/>
                  <a:pt x="3569488" y="4416885"/>
                  <a:pt x="3537964" y="4430395"/>
                </a:cubicBezTo>
                <a:cubicBezTo>
                  <a:pt x="3526639" y="4435248"/>
                  <a:pt x="3514058" y="4436372"/>
                  <a:pt x="3502105" y="4439360"/>
                </a:cubicBezTo>
                <a:cubicBezTo>
                  <a:pt x="3491118" y="4448149"/>
                  <a:pt x="3449410" y="4483636"/>
                  <a:pt x="3430387" y="4493148"/>
                </a:cubicBezTo>
                <a:cubicBezTo>
                  <a:pt x="3410032" y="4503326"/>
                  <a:pt x="3388552" y="4511077"/>
                  <a:pt x="3367634" y="4520042"/>
                </a:cubicBezTo>
                <a:cubicBezTo>
                  <a:pt x="3358669" y="4529007"/>
                  <a:pt x="3352079" y="4541266"/>
                  <a:pt x="3340740" y="4546936"/>
                </a:cubicBezTo>
                <a:cubicBezTo>
                  <a:pt x="3327112" y="4553750"/>
                  <a:pt x="3310617" y="4551892"/>
                  <a:pt x="3295917" y="4555901"/>
                </a:cubicBezTo>
                <a:cubicBezTo>
                  <a:pt x="3277683" y="4560874"/>
                  <a:pt x="3260463" y="4569246"/>
                  <a:pt x="3242128" y="4573830"/>
                </a:cubicBezTo>
                <a:cubicBezTo>
                  <a:pt x="3154724" y="4595682"/>
                  <a:pt x="3263818" y="4569011"/>
                  <a:pt x="3161446" y="4591760"/>
                </a:cubicBezTo>
                <a:cubicBezTo>
                  <a:pt x="3149419" y="4594433"/>
                  <a:pt x="3137276" y="4596828"/>
                  <a:pt x="3125587" y="4600724"/>
                </a:cubicBezTo>
                <a:cubicBezTo>
                  <a:pt x="3111607" y="4605384"/>
                  <a:pt x="3072767" y="4623419"/>
                  <a:pt x="3053870" y="4627618"/>
                </a:cubicBezTo>
                <a:cubicBezTo>
                  <a:pt x="3036126" y="4631561"/>
                  <a:pt x="3018011" y="4633595"/>
                  <a:pt x="3000081" y="4636583"/>
                </a:cubicBezTo>
                <a:cubicBezTo>
                  <a:pt x="2991116" y="4642560"/>
                  <a:pt x="2982824" y="4649695"/>
                  <a:pt x="2973187" y="4654513"/>
                </a:cubicBezTo>
                <a:cubicBezTo>
                  <a:pt x="2964735" y="4658739"/>
                  <a:pt x="2955501" y="4661352"/>
                  <a:pt x="2946293" y="4663477"/>
                </a:cubicBezTo>
                <a:cubicBezTo>
                  <a:pt x="2916599" y="4670329"/>
                  <a:pt x="2886528" y="4675431"/>
                  <a:pt x="2856646" y="4681407"/>
                </a:cubicBezTo>
                <a:cubicBezTo>
                  <a:pt x="2841705" y="4684395"/>
                  <a:pt x="2826605" y="4686675"/>
                  <a:pt x="2811823" y="4690371"/>
                </a:cubicBezTo>
                <a:cubicBezTo>
                  <a:pt x="2799870" y="4693359"/>
                  <a:pt x="2788117" y="4697310"/>
                  <a:pt x="2775964" y="4699336"/>
                </a:cubicBezTo>
                <a:cubicBezTo>
                  <a:pt x="2722253" y="4708288"/>
                  <a:pt x="2648033" y="4712986"/>
                  <a:pt x="2596670" y="4717266"/>
                </a:cubicBezTo>
                <a:cubicBezTo>
                  <a:pt x="2587705" y="4720254"/>
                  <a:pt x="2579097" y="4724677"/>
                  <a:pt x="2569776" y="4726230"/>
                </a:cubicBezTo>
                <a:cubicBezTo>
                  <a:pt x="2399061" y="4754682"/>
                  <a:pt x="2070615" y="4727586"/>
                  <a:pt x="1996034" y="4726230"/>
                </a:cubicBezTo>
                <a:lnTo>
                  <a:pt x="1942246" y="4717266"/>
                </a:lnTo>
                <a:cubicBezTo>
                  <a:pt x="1927255" y="4714540"/>
                  <a:pt x="1912453" y="4710806"/>
                  <a:pt x="1897423" y="4708301"/>
                </a:cubicBezTo>
                <a:cubicBezTo>
                  <a:pt x="1876580" y="4704827"/>
                  <a:pt x="1855554" y="4702549"/>
                  <a:pt x="1834670" y="4699336"/>
                </a:cubicBezTo>
                <a:cubicBezTo>
                  <a:pt x="1816704" y="4696572"/>
                  <a:pt x="1798811" y="4693359"/>
                  <a:pt x="1780881" y="4690371"/>
                </a:cubicBezTo>
                <a:cubicBezTo>
                  <a:pt x="1765940" y="4684395"/>
                  <a:pt x="1751890" y="4675321"/>
                  <a:pt x="1736058" y="4672442"/>
                </a:cubicBezTo>
                <a:cubicBezTo>
                  <a:pt x="1641878" y="4655319"/>
                  <a:pt x="1567074" y="4659331"/>
                  <a:pt x="1476081" y="4636583"/>
                </a:cubicBezTo>
                <a:lnTo>
                  <a:pt x="1404364" y="4618654"/>
                </a:lnTo>
                <a:cubicBezTo>
                  <a:pt x="1389517" y="4615228"/>
                  <a:pt x="1374322" y="4613385"/>
                  <a:pt x="1359540" y="4609689"/>
                </a:cubicBezTo>
                <a:cubicBezTo>
                  <a:pt x="1321067" y="4600070"/>
                  <a:pt x="1339544" y="4599898"/>
                  <a:pt x="1296787" y="4582795"/>
                </a:cubicBezTo>
                <a:cubicBezTo>
                  <a:pt x="1279240" y="4575776"/>
                  <a:pt x="1261232" y="4569839"/>
                  <a:pt x="1242999" y="4564866"/>
                </a:cubicBezTo>
                <a:cubicBezTo>
                  <a:pt x="1228299" y="4560857"/>
                  <a:pt x="1212876" y="4559910"/>
                  <a:pt x="1198176" y="4555901"/>
                </a:cubicBezTo>
                <a:cubicBezTo>
                  <a:pt x="1099831" y="4529079"/>
                  <a:pt x="1184149" y="4545811"/>
                  <a:pt x="1108528" y="4529007"/>
                </a:cubicBezTo>
                <a:cubicBezTo>
                  <a:pt x="1093654" y="4525702"/>
                  <a:pt x="1078405" y="4524051"/>
                  <a:pt x="1063705" y="4520042"/>
                </a:cubicBezTo>
                <a:cubicBezTo>
                  <a:pt x="1045472" y="4515069"/>
                  <a:pt x="1027846" y="4508089"/>
                  <a:pt x="1009917" y="4502113"/>
                </a:cubicBezTo>
                <a:lnTo>
                  <a:pt x="983023" y="4493148"/>
                </a:lnTo>
                <a:cubicBezTo>
                  <a:pt x="960458" y="4470583"/>
                  <a:pt x="945096" y="4452877"/>
                  <a:pt x="911305" y="4439360"/>
                </a:cubicBezTo>
                <a:cubicBezTo>
                  <a:pt x="896364" y="4433383"/>
                  <a:pt x="880874" y="4428627"/>
                  <a:pt x="866481" y="4421430"/>
                </a:cubicBezTo>
                <a:cubicBezTo>
                  <a:pt x="856844" y="4416612"/>
                  <a:pt x="849224" y="4408319"/>
                  <a:pt x="839587" y="4403501"/>
                </a:cubicBezTo>
                <a:cubicBezTo>
                  <a:pt x="795405" y="4381410"/>
                  <a:pt x="828613" y="4410859"/>
                  <a:pt x="785799" y="4376607"/>
                </a:cubicBezTo>
                <a:cubicBezTo>
                  <a:pt x="779199" y="4371327"/>
                  <a:pt x="774903" y="4363365"/>
                  <a:pt x="767870" y="4358677"/>
                </a:cubicBezTo>
                <a:cubicBezTo>
                  <a:pt x="756751" y="4351264"/>
                  <a:pt x="743130" y="4348161"/>
                  <a:pt x="732011" y="4340748"/>
                </a:cubicBezTo>
                <a:cubicBezTo>
                  <a:pt x="707147" y="4324172"/>
                  <a:pt x="688642" y="4296410"/>
                  <a:pt x="660293" y="4286960"/>
                </a:cubicBezTo>
                <a:lnTo>
                  <a:pt x="525823" y="4242136"/>
                </a:lnTo>
                <a:cubicBezTo>
                  <a:pt x="513870" y="4233171"/>
                  <a:pt x="503025" y="4222498"/>
                  <a:pt x="489964" y="4215242"/>
                </a:cubicBezTo>
                <a:cubicBezTo>
                  <a:pt x="475897" y="4207427"/>
                  <a:pt x="460263" y="4202812"/>
                  <a:pt x="445140" y="4197313"/>
                </a:cubicBezTo>
                <a:cubicBezTo>
                  <a:pt x="427379" y="4190854"/>
                  <a:pt x="409585" y="4184356"/>
                  <a:pt x="391352" y="4179383"/>
                </a:cubicBezTo>
                <a:cubicBezTo>
                  <a:pt x="272315" y="4146917"/>
                  <a:pt x="401261" y="4188661"/>
                  <a:pt x="319634" y="4161454"/>
                </a:cubicBezTo>
                <a:cubicBezTo>
                  <a:pt x="313658" y="4152489"/>
                  <a:pt x="310118" y="4141291"/>
                  <a:pt x="301705" y="4134560"/>
                </a:cubicBezTo>
                <a:cubicBezTo>
                  <a:pt x="294326" y="4128657"/>
                  <a:pt x="282914" y="4130457"/>
                  <a:pt x="274811" y="4125595"/>
                </a:cubicBezTo>
                <a:cubicBezTo>
                  <a:pt x="267563" y="4121247"/>
                  <a:pt x="263914" y="4112354"/>
                  <a:pt x="256881" y="4107666"/>
                </a:cubicBezTo>
                <a:cubicBezTo>
                  <a:pt x="245762" y="4100253"/>
                  <a:pt x="232404" y="4096740"/>
                  <a:pt x="221023" y="4089736"/>
                </a:cubicBezTo>
                <a:cubicBezTo>
                  <a:pt x="193495" y="4072796"/>
                  <a:pt x="169250" y="4050404"/>
                  <a:pt x="140340" y="4035948"/>
                </a:cubicBezTo>
                <a:cubicBezTo>
                  <a:pt x="128387" y="4029971"/>
                  <a:pt x="115356" y="4025786"/>
                  <a:pt x="104481" y="4018018"/>
                </a:cubicBezTo>
                <a:cubicBezTo>
                  <a:pt x="45726" y="3976050"/>
                  <a:pt x="108382" y="4001388"/>
                  <a:pt x="50693" y="3982160"/>
                </a:cubicBezTo>
                <a:lnTo>
                  <a:pt x="32764" y="3928371"/>
                </a:lnTo>
                <a:cubicBezTo>
                  <a:pt x="29776" y="3919406"/>
                  <a:pt x="26091" y="3910644"/>
                  <a:pt x="23799" y="3901477"/>
                </a:cubicBezTo>
                <a:lnTo>
                  <a:pt x="14834" y="3865618"/>
                </a:lnTo>
                <a:cubicBezTo>
                  <a:pt x="-10008" y="3666865"/>
                  <a:pt x="848" y="3782093"/>
                  <a:pt x="14834" y="3390489"/>
                </a:cubicBezTo>
                <a:cubicBezTo>
                  <a:pt x="16458" y="3345019"/>
                  <a:pt x="21351" y="3292705"/>
                  <a:pt x="32764" y="3247054"/>
                </a:cubicBezTo>
                <a:cubicBezTo>
                  <a:pt x="35056" y="3237887"/>
                  <a:pt x="39436" y="3229327"/>
                  <a:pt x="41728" y="3220160"/>
                </a:cubicBezTo>
                <a:cubicBezTo>
                  <a:pt x="59105" y="3150650"/>
                  <a:pt x="38799" y="3199123"/>
                  <a:pt x="68623" y="3139477"/>
                </a:cubicBezTo>
                <a:cubicBezTo>
                  <a:pt x="74599" y="3097642"/>
                  <a:pt x="73188" y="3054062"/>
                  <a:pt x="86552" y="3013971"/>
                </a:cubicBezTo>
                <a:cubicBezTo>
                  <a:pt x="105383" y="2957480"/>
                  <a:pt x="92802" y="2996128"/>
                  <a:pt x="122411" y="2897430"/>
                </a:cubicBezTo>
                <a:cubicBezTo>
                  <a:pt x="147949" y="2590989"/>
                  <a:pt x="110946" y="3009570"/>
                  <a:pt x="149305" y="2664348"/>
                </a:cubicBezTo>
                <a:cubicBezTo>
                  <a:pt x="152293" y="2637454"/>
                  <a:pt x="154443" y="2610454"/>
                  <a:pt x="158270" y="2583666"/>
                </a:cubicBezTo>
                <a:cubicBezTo>
                  <a:pt x="160425" y="2568582"/>
                  <a:pt x="164917" y="2553902"/>
                  <a:pt x="167234" y="2538842"/>
                </a:cubicBezTo>
                <a:cubicBezTo>
                  <a:pt x="170897" y="2515030"/>
                  <a:pt x="173211" y="2491030"/>
                  <a:pt x="176199" y="2467124"/>
                </a:cubicBezTo>
                <a:cubicBezTo>
                  <a:pt x="179187" y="2362536"/>
                  <a:pt x="181292" y="2257919"/>
                  <a:pt x="185164" y="2153360"/>
                </a:cubicBezTo>
                <a:cubicBezTo>
                  <a:pt x="187268" y="2096544"/>
                  <a:pt x="194128" y="2039885"/>
                  <a:pt x="194128" y="1983030"/>
                </a:cubicBezTo>
                <a:cubicBezTo>
                  <a:pt x="194128" y="1782469"/>
                  <a:pt x="198541" y="1816832"/>
                  <a:pt x="176199" y="1705124"/>
                </a:cubicBezTo>
                <a:cubicBezTo>
                  <a:pt x="173211" y="1615477"/>
                  <a:pt x="170749" y="1525811"/>
                  <a:pt x="167234" y="1436183"/>
                </a:cubicBezTo>
                <a:cubicBezTo>
                  <a:pt x="164772" y="1373407"/>
                  <a:pt x="163280" y="1310548"/>
                  <a:pt x="158270" y="1247924"/>
                </a:cubicBezTo>
                <a:cubicBezTo>
                  <a:pt x="157085" y="1233115"/>
                  <a:pt x="145476" y="1200578"/>
                  <a:pt x="140340" y="1185171"/>
                </a:cubicBezTo>
                <a:cubicBezTo>
                  <a:pt x="133851" y="1146235"/>
                  <a:pt x="130766" y="1124158"/>
                  <a:pt x="122411" y="1086560"/>
                </a:cubicBezTo>
                <a:cubicBezTo>
                  <a:pt x="119738" y="1074533"/>
                  <a:pt x="115472" y="1062854"/>
                  <a:pt x="113446" y="1050701"/>
                </a:cubicBezTo>
                <a:cubicBezTo>
                  <a:pt x="109485" y="1026937"/>
                  <a:pt x="107888" y="1002833"/>
                  <a:pt x="104481" y="978983"/>
                </a:cubicBezTo>
                <a:cubicBezTo>
                  <a:pt x="101910" y="960989"/>
                  <a:pt x="98768" y="943078"/>
                  <a:pt x="95517" y="925195"/>
                </a:cubicBezTo>
                <a:cubicBezTo>
                  <a:pt x="92791" y="910204"/>
                  <a:pt x="88707" y="895455"/>
                  <a:pt x="86552" y="880371"/>
                </a:cubicBezTo>
                <a:cubicBezTo>
                  <a:pt x="81295" y="843576"/>
                  <a:pt x="72483" y="744782"/>
                  <a:pt x="68623" y="710042"/>
                </a:cubicBezTo>
                <a:cubicBezTo>
                  <a:pt x="65963" y="686097"/>
                  <a:pt x="62646" y="662230"/>
                  <a:pt x="59658" y="638324"/>
                </a:cubicBezTo>
                <a:cubicBezTo>
                  <a:pt x="62646" y="593501"/>
                  <a:pt x="66060" y="548704"/>
                  <a:pt x="68623" y="503854"/>
                </a:cubicBezTo>
                <a:cubicBezTo>
                  <a:pt x="72037" y="444112"/>
                  <a:pt x="70728" y="384005"/>
                  <a:pt x="77587" y="324560"/>
                </a:cubicBezTo>
                <a:cubicBezTo>
                  <a:pt x="79753" y="305785"/>
                  <a:pt x="77587" y="276747"/>
                  <a:pt x="95517" y="270771"/>
                </a:cubicBezTo>
                <a:lnTo>
                  <a:pt x="176199" y="243877"/>
                </a:lnTo>
                <a:lnTo>
                  <a:pt x="203093" y="234913"/>
                </a:lnTo>
                <a:lnTo>
                  <a:pt x="229987" y="225948"/>
                </a:lnTo>
                <a:cubicBezTo>
                  <a:pt x="264890" y="191045"/>
                  <a:pt x="234469" y="214294"/>
                  <a:pt x="310670" y="199054"/>
                </a:cubicBezTo>
                <a:cubicBezTo>
                  <a:pt x="401178" y="180953"/>
                  <a:pt x="249032" y="198904"/>
                  <a:pt x="382387" y="181124"/>
                </a:cubicBezTo>
                <a:cubicBezTo>
                  <a:pt x="412155" y="177155"/>
                  <a:pt x="442152" y="175148"/>
                  <a:pt x="472034" y="172160"/>
                </a:cubicBezTo>
                <a:cubicBezTo>
                  <a:pt x="570947" y="152377"/>
                  <a:pt x="532770" y="163866"/>
                  <a:pt x="588576" y="145266"/>
                </a:cubicBezTo>
                <a:cubicBezTo>
                  <a:pt x="606505" y="133313"/>
                  <a:pt x="627127" y="124644"/>
                  <a:pt x="642364" y="109407"/>
                </a:cubicBezTo>
                <a:cubicBezTo>
                  <a:pt x="667844" y="83925"/>
                  <a:pt x="658858" y="91221"/>
                  <a:pt x="696152" y="64583"/>
                </a:cubicBezTo>
                <a:cubicBezTo>
                  <a:pt x="704919" y="58321"/>
                  <a:pt x="713409" y="51472"/>
                  <a:pt x="723046" y="46654"/>
                </a:cubicBezTo>
                <a:cubicBezTo>
                  <a:pt x="741425" y="37465"/>
                  <a:pt x="777713" y="32134"/>
                  <a:pt x="794764" y="28724"/>
                </a:cubicBezTo>
                <a:lnTo>
                  <a:pt x="1251964" y="37689"/>
                </a:lnTo>
                <a:cubicBezTo>
                  <a:pt x="1332368" y="37689"/>
                  <a:pt x="1498840" y="22453"/>
                  <a:pt x="1583658" y="19760"/>
                </a:cubicBezTo>
                <a:cubicBezTo>
                  <a:pt x="1721080" y="15397"/>
                  <a:pt x="1858575" y="13783"/>
                  <a:pt x="1996034" y="10795"/>
                </a:cubicBezTo>
                <a:cubicBezTo>
                  <a:pt x="2115148" y="-4095"/>
                  <a:pt x="2073449" y="-3093"/>
                  <a:pt x="2247046" y="10795"/>
                </a:cubicBezTo>
                <a:cubicBezTo>
                  <a:pt x="2262235" y="12010"/>
                  <a:pt x="2276716" y="18165"/>
                  <a:pt x="2291870" y="19760"/>
                </a:cubicBezTo>
                <a:cubicBezTo>
                  <a:pt x="2411791" y="32383"/>
                  <a:pt x="2605864" y="34614"/>
                  <a:pt x="2704246" y="37689"/>
                </a:cubicBezTo>
                <a:cubicBezTo>
                  <a:pt x="2800125" y="53669"/>
                  <a:pt x="2809606" y="56542"/>
                  <a:pt x="2946293" y="64583"/>
                </a:cubicBezTo>
                <a:lnTo>
                  <a:pt x="3098693" y="73548"/>
                </a:lnTo>
                <a:cubicBezTo>
                  <a:pt x="3128642" y="75767"/>
                  <a:pt x="3158458" y="79525"/>
                  <a:pt x="3188340" y="82513"/>
                </a:cubicBezTo>
                <a:cubicBezTo>
                  <a:pt x="3197305" y="85501"/>
                  <a:pt x="3206148" y="88881"/>
                  <a:pt x="3215234" y="91477"/>
                </a:cubicBezTo>
                <a:cubicBezTo>
                  <a:pt x="3234811" y="97070"/>
                  <a:pt x="3277429" y="106766"/>
                  <a:pt x="3295917" y="109407"/>
                </a:cubicBezTo>
                <a:cubicBezTo>
                  <a:pt x="3322705" y="113234"/>
                  <a:pt x="3349871" y="114151"/>
                  <a:pt x="3376599" y="118371"/>
                </a:cubicBezTo>
                <a:cubicBezTo>
                  <a:pt x="3406700" y="123124"/>
                  <a:pt x="3466246" y="136301"/>
                  <a:pt x="3466246" y="136301"/>
                </a:cubicBezTo>
                <a:cubicBezTo>
                  <a:pt x="3526011" y="133313"/>
                  <a:pt x="3585853" y="131600"/>
                  <a:pt x="3645540" y="127336"/>
                </a:cubicBezTo>
                <a:cubicBezTo>
                  <a:pt x="3669571" y="125619"/>
                  <a:pt x="3693210" y="119828"/>
                  <a:pt x="3717258" y="118371"/>
                </a:cubicBezTo>
                <a:cubicBezTo>
                  <a:pt x="3791887" y="113848"/>
                  <a:pt x="3866670" y="112395"/>
                  <a:pt x="3941376" y="109407"/>
                </a:cubicBezTo>
                <a:cubicBezTo>
                  <a:pt x="4006589" y="96364"/>
                  <a:pt x="4056012" y="85345"/>
                  <a:pt x="4129634" y="82513"/>
                </a:cubicBezTo>
                <a:lnTo>
                  <a:pt x="4362717" y="73548"/>
                </a:lnTo>
                <a:cubicBezTo>
                  <a:pt x="4371682" y="70560"/>
                  <a:pt x="4380161" y="64583"/>
                  <a:pt x="4389611" y="64583"/>
                </a:cubicBezTo>
                <a:cubicBezTo>
                  <a:pt x="4410741" y="64583"/>
                  <a:pt x="4433055" y="64966"/>
                  <a:pt x="4452364" y="73548"/>
                </a:cubicBezTo>
                <a:cubicBezTo>
                  <a:pt x="4462210" y="77924"/>
                  <a:pt x="4464948" y="91087"/>
                  <a:pt x="4470293" y="100442"/>
                </a:cubicBezTo>
                <a:cubicBezTo>
                  <a:pt x="4476923" y="112045"/>
                  <a:pt x="4481593" y="124698"/>
                  <a:pt x="4488223" y="136301"/>
                </a:cubicBezTo>
                <a:cubicBezTo>
                  <a:pt x="4503302" y="162689"/>
                  <a:pt x="4504447" y="161490"/>
                  <a:pt x="4524081" y="18112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Kombinationstegning 3"/>
          <p:cNvSpPr/>
          <p:nvPr/>
        </p:nvSpPr>
        <p:spPr>
          <a:xfrm>
            <a:off x="1380565" y="1960320"/>
            <a:ext cx="1649884" cy="590098"/>
          </a:xfrm>
          <a:custGeom>
            <a:avLst/>
            <a:gdLst>
              <a:gd name="connsiteX0" fmla="*/ 170329 w 1649884"/>
              <a:gd name="connsiteY0" fmla="*/ 11915 h 590098"/>
              <a:gd name="connsiteX1" fmla="*/ 107576 w 1649884"/>
              <a:gd name="connsiteY1" fmla="*/ 47774 h 590098"/>
              <a:gd name="connsiteX2" fmla="*/ 98611 w 1649884"/>
              <a:gd name="connsiteY2" fmla="*/ 74668 h 590098"/>
              <a:gd name="connsiteX3" fmla="*/ 107576 w 1649884"/>
              <a:gd name="connsiteY3" fmla="*/ 101562 h 590098"/>
              <a:gd name="connsiteX4" fmla="*/ 170329 w 1649884"/>
              <a:gd name="connsiteY4" fmla="*/ 128456 h 590098"/>
              <a:gd name="connsiteX5" fmla="*/ 197223 w 1649884"/>
              <a:gd name="connsiteY5" fmla="*/ 146386 h 590098"/>
              <a:gd name="connsiteX6" fmla="*/ 286870 w 1649884"/>
              <a:gd name="connsiteY6" fmla="*/ 119492 h 590098"/>
              <a:gd name="connsiteX7" fmla="*/ 304800 w 1649884"/>
              <a:gd name="connsiteY7" fmla="*/ 101562 h 590098"/>
              <a:gd name="connsiteX8" fmla="*/ 313764 w 1649884"/>
              <a:gd name="connsiteY8" fmla="*/ 74668 h 590098"/>
              <a:gd name="connsiteX9" fmla="*/ 286870 w 1649884"/>
              <a:gd name="connsiteY9" fmla="*/ 65704 h 590098"/>
              <a:gd name="connsiteX10" fmla="*/ 251011 w 1649884"/>
              <a:gd name="connsiteY10" fmla="*/ 74668 h 590098"/>
              <a:gd name="connsiteX11" fmla="*/ 197223 w 1649884"/>
              <a:gd name="connsiteY11" fmla="*/ 101562 h 590098"/>
              <a:gd name="connsiteX12" fmla="*/ 179294 w 1649884"/>
              <a:gd name="connsiteY12" fmla="*/ 155351 h 590098"/>
              <a:gd name="connsiteX13" fmla="*/ 161364 w 1649884"/>
              <a:gd name="connsiteY13" fmla="*/ 280856 h 590098"/>
              <a:gd name="connsiteX14" fmla="*/ 143435 w 1649884"/>
              <a:gd name="connsiteY14" fmla="*/ 334645 h 590098"/>
              <a:gd name="connsiteX15" fmla="*/ 89647 w 1649884"/>
              <a:gd name="connsiteY15" fmla="*/ 361539 h 590098"/>
              <a:gd name="connsiteX16" fmla="*/ 35859 w 1649884"/>
              <a:gd name="connsiteY16" fmla="*/ 352574 h 590098"/>
              <a:gd name="connsiteX17" fmla="*/ 8964 w 1649884"/>
              <a:gd name="connsiteY17" fmla="*/ 343609 h 590098"/>
              <a:gd name="connsiteX18" fmla="*/ 0 w 1649884"/>
              <a:gd name="connsiteY18" fmla="*/ 316715 h 590098"/>
              <a:gd name="connsiteX19" fmla="*/ 35859 w 1649884"/>
              <a:gd name="connsiteY19" fmla="*/ 227068 h 590098"/>
              <a:gd name="connsiteX20" fmla="*/ 89647 w 1649884"/>
              <a:gd name="connsiteY20" fmla="*/ 236033 h 590098"/>
              <a:gd name="connsiteX21" fmla="*/ 125506 w 1649884"/>
              <a:gd name="connsiteY21" fmla="*/ 253962 h 590098"/>
              <a:gd name="connsiteX22" fmla="*/ 179294 w 1649884"/>
              <a:gd name="connsiteY22" fmla="*/ 298786 h 590098"/>
              <a:gd name="connsiteX23" fmla="*/ 233082 w 1649884"/>
              <a:gd name="connsiteY23" fmla="*/ 325680 h 590098"/>
              <a:gd name="connsiteX24" fmla="*/ 251011 w 1649884"/>
              <a:gd name="connsiteY24" fmla="*/ 352574 h 590098"/>
              <a:gd name="connsiteX25" fmla="*/ 259976 w 1649884"/>
              <a:gd name="connsiteY25" fmla="*/ 379468 h 590098"/>
              <a:gd name="connsiteX26" fmla="*/ 295835 w 1649884"/>
              <a:gd name="connsiteY26" fmla="*/ 397398 h 590098"/>
              <a:gd name="connsiteX27" fmla="*/ 340659 w 1649884"/>
              <a:gd name="connsiteY27" fmla="*/ 388433 h 590098"/>
              <a:gd name="connsiteX28" fmla="*/ 376517 w 1649884"/>
              <a:gd name="connsiteY28" fmla="*/ 379468 h 590098"/>
              <a:gd name="connsiteX29" fmla="*/ 394447 w 1649884"/>
              <a:gd name="connsiteY29" fmla="*/ 325680 h 590098"/>
              <a:gd name="connsiteX30" fmla="*/ 385482 w 1649884"/>
              <a:gd name="connsiteY30" fmla="*/ 236033 h 590098"/>
              <a:gd name="connsiteX31" fmla="*/ 349623 w 1649884"/>
              <a:gd name="connsiteY31" fmla="*/ 244998 h 590098"/>
              <a:gd name="connsiteX32" fmla="*/ 322729 w 1649884"/>
              <a:gd name="connsiteY32" fmla="*/ 271892 h 590098"/>
              <a:gd name="connsiteX33" fmla="*/ 304800 w 1649884"/>
              <a:gd name="connsiteY33" fmla="*/ 325680 h 590098"/>
              <a:gd name="connsiteX34" fmla="*/ 295835 w 1649884"/>
              <a:gd name="connsiteY34" fmla="*/ 352574 h 590098"/>
              <a:gd name="connsiteX35" fmla="*/ 304800 w 1649884"/>
              <a:gd name="connsiteY35" fmla="*/ 415327 h 590098"/>
              <a:gd name="connsiteX36" fmla="*/ 331694 w 1649884"/>
              <a:gd name="connsiteY36" fmla="*/ 424292 h 590098"/>
              <a:gd name="connsiteX37" fmla="*/ 403411 w 1649884"/>
              <a:gd name="connsiteY37" fmla="*/ 415327 h 590098"/>
              <a:gd name="connsiteX38" fmla="*/ 421341 w 1649884"/>
              <a:gd name="connsiteY38" fmla="*/ 397398 h 590098"/>
              <a:gd name="connsiteX39" fmla="*/ 421341 w 1649884"/>
              <a:gd name="connsiteY39" fmla="*/ 271892 h 590098"/>
              <a:gd name="connsiteX40" fmla="*/ 510988 w 1649884"/>
              <a:gd name="connsiteY40" fmla="*/ 253962 h 590098"/>
              <a:gd name="connsiteX41" fmla="*/ 582706 w 1649884"/>
              <a:gd name="connsiteY41" fmla="*/ 236033 h 590098"/>
              <a:gd name="connsiteX42" fmla="*/ 609600 w 1649884"/>
              <a:gd name="connsiteY42" fmla="*/ 218104 h 590098"/>
              <a:gd name="connsiteX43" fmla="*/ 636494 w 1649884"/>
              <a:gd name="connsiteY43" fmla="*/ 209139 h 590098"/>
              <a:gd name="connsiteX44" fmla="*/ 672353 w 1649884"/>
              <a:gd name="connsiteY44" fmla="*/ 173280 h 590098"/>
              <a:gd name="connsiteX45" fmla="*/ 681317 w 1649884"/>
              <a:gd name="connsiteY45" fmla="*/ 146386 h 590098"/>
              <a:gd name="connsiteX46" fmla="*/ 699247 w 1649884"/>
              <a:gd name="connsiteY46" fmla="*/ 119492 h 590098"/>
              <a:gd name="connsiteX47" fmla="*/ 708211 w 1649884"/>
              <a:gd name="connsiteY47" fmla="*/ 83633 h 590098"/>
              <a:gd name="connsiteX48" fmla="*/ 699247 w 1649884"/>
              <a:gd name="connsiteY48" fmla="*/ 2951 h 590098"/>
              <a:gd name="connsiteX49" fmla="*/ 636494 w 1649884"/>
              <a:gd name="connsiteY49" fmla="*/ 29845 h 590098"/>
              <a:gd name="connsiteX50" fmla="*/ 627529 w 1649884"/>
              <a:gd name="connsiteY50" fmla="*/ 56739 h 590098"/>
              <a:gd name="connsiteX51" fmla="*/ 555811 w 1649884"/>
              <a:gd name="connsiteY51" fmla="*/ 110527 h 590098"/>
              <a:gd name="connsiteX52" fmla="*/ 537882 w 1649884"/>
              <a:gd name="connsiteY52" fmla="*/ 137421 h 590098"/>
              <a:gd name="connsiteX53" fmla="*/ 519953 w 1649884"/>
              <a:gd name="connsiteY53" fmla="*/ 191209 h 590098"/>
              <a:gd name="connsiteX54" fmla="*/ 510988 w 1649884"/>
              <a:gd name="connsiteY54" fmla="*/ 218104 h 590098"/>
              <a:gd name="connsiteX55" fmla="*/ 502023 w 1649884"/>
              <a:gd name="connsiteY55" fmla="*/ 244998 h 590098"/>
              <a:gd name="connsiteX56" fmla="*/ 510988 w 1649884"/>
              <a:gd name="connsiteY56" fmla="*/ 325680 h 590098"/>
              <a:gd name="connsiteX57" fmla="*/ 546847 w 1649884"/>
              <a:gd name="connsiteY57" fmla="*/ 397398 h 590098"/>
              <a:gd name="connsiteX58" fmla="*/ 573741 w 1649884"/>
              <a:gd name="connsiteY58" fmla="*/ 415327 h 590098"/>
              <a:gd name="connsiteX59" fmla="*/ 600635 w 1649884"/>
              <a:gd name="connsiteY59" fmla="*/ 424292 h 590098"/>
              <a:gd name="connsiteX60" fmla="*/ 726141 w 1649884"/>
              <a:gd name="connsiteY60" fmla="*/ 415327 h 590098"/>
              <a:gd name="connsiteX61" fmla="*/ 753035 w 1649884"/>
              <a:gd name="connsiteY61" fmla="*/ 406362 h 590098"/>
              <a:gd name="connsiteX62" fmla="*/ 770964 w 1649884"/>
              <a:gd name="connsiteY62" fmla="*/ 379468 h 590098"/>
              <a:gd name="connsiteX63" fmla="*/ 788894 w 1649884"/>
              <a:gd name="connsiteY63" fmla="*/ 361539 h 590098"/>
              <a:gd name="connsiteX64" fmla="*/ 815788 w 1649884"/>
              <a:gd name="connsiteY64" fmla="*/ 280856 h 590098"/>
              <a:gd name="connsiteX65" fmla="*/ 824753 w 1649884"/>
              <a:gd name="connsiteY65" fmla="*/ 253962 h 590098"/>
              <a:gd name="connsiteX66" fmla="*/ 842682 w 1649884"/>
              <a:gd name="connsiteY66" fmla="*/ 227068 h 590098"/>
              <a:gd name="connsiteX67" fmla="*/ 860611 w 1649884"/>
              <a:gd name="connsiteY67" fmla="*/ 173280 h 590098"/>
              <a:gd name="connsiteX68" fmla="*/ 869576 w 1649884"/>
              <a:gd name="connsiteY68" fmla="*/ 146386 h 590098"/>
              <a:gd name="connsiteX69" fmla="*/ 887506 w 1649884"/>
              <a:gd name="connsiteY69" fmla="*/ 83633 h 590098"/>
              <a:gd name="connsiteX70" fmla="*/ 824753 w 1649884"/>
              <a:gd name="connsiteY70" fmla="*/ 83633 h 590098"/>
              <a:gd name="connsiteX71" fmla="*/ 806823 w 1649884"/>
              <a:gd name="connsiteY71" fmla="*/ 101562 h 590098"/>
              <a:gd name="connsiteX72" fmla="*/ 770964 w 1649884"/>
              <a:gd name="connsiteY72" fmla="*/ 119492 h 590098"/>
              <a:gd name="connsiteX73" fmla="*/ 744070 w 1649884"/>
              <a:gd name="connsiteY73" fmla="*/ 137421 h 590098"/>
              <a:gd name="connsiteX74" fmla="*/ 735106 w 1649884"/>
              <a:gd name="connsiteY74" fmla="*/ 164315 h 590098"/>
              <a:gd name="connsiteX75" fmla="*/ 717176 w 1649884"/>
              <a:gd name="connsiteY75" fmla="*/ 182245 h 590098"/>
              <a:gd name="connsiteX76" fmla="*/ 699247 w 1649884"/>
              <a:gd name="connsiteY76" fmla="*/ 236033 h 590098"/>
              <a:gd name="connsiteX77" fmla="*/ 690282 w 1649884"/>
              <a:gd name="connsiteY77" fmla="*/ 262927 h 590098"/>
              <a:gd name="connsiteX78" fmla="*/ 672353 w 1649884"/>
              <a:gd name="connsiteY78" fmla="*/ 298786 h 590098"/>
              <a:gd name="connsiteX79" fmla="*/ 699247 w 1649884"/>
              <a:gd name="connsiteY79" fmla="*/ 424292 h 590098"/>
              <a:gd name="connsiteX80" fmla="*/ 726141 w 1649884"/>
              <a:gd name="connsiteY80" fmla="*/ 433256 h 590098"/>
              <a:gd name="connsiteX81" fmla="*/ 905435 w 1649884"/>
              <a:gd name="connsiteY81" fmla="*/ 415327 h 590098"/>
              <a:gd name="connsiteX82" fmla="*/ 932329 w 1649884"/>
              <a:gd name="connsiteY82" fmla="*/ 397398 h 590098"/>
              <a:gd name="connsiteX83" fmla="*/ 950259 w 1649884"/>
              <a:gd name="connsiteY83" fmla="*/ 343609 h 590098"/>
              <a:gd name="connsiteX84" fmla="*/ 977153 w 1649884"/>
              <a:gd name="connsiteY84" fmla="*/ 298786 h 590098"/>
              <a:gd name="connsiteX85" fmla="*/ 1039906 w 1649884"/>
              <a:gd name="connsiteY85" fmla="*/ 289821 h 590098"/>
              <a:gd name="connsiteX86" fmla="*/ 1013011 w 1649884"/>
              <a:gd name="connsiteY86" fmla="*/ 280856 h 590098"/>
              <a:gd name="connsiteX87" fmla="*/ 932329 w 1649884"/>
              <a:gd name="connsiteY87" fmla="*/ 334645 h 590098"/>
              <a:gd name="connsiteX88" fmla="*/ 905435 w 1649884"/>
              <a:gd name="connsiteY88" fmla="*/ 361539 h 590098"/>
              <a:gd name="connsiteX89" fmla="*/ 896470 w 1649884"/>
              <a:gd name="connsiteY89" fmla="*/ 388433 h 590098"/>
              <a:gd name="connsiteX90" fmla="*/ 905435 w 1649884"/>
              <a:gd name="connsiteY90" fmla="*/ 433256 h 590098"/>
              <a:gd name="connsiteX91" fmla="*/ 932329 w 1649884"/>
              <a:gd name="connsiteY91" fmla="*/ 451186 h 590098"/>
              <a:gd name="connsiteX92" fmla="*/ 968188 w 1649884"/>
              <a:gd name="connsiteY92" fmla="*/ 460151 h 590098"/>
              <a:gd name="connsiteX93" fmla="*/ 995082 w 1649884"/>
              <a:gd name="connsiteY93" fmla="*/ 469115 h 590098"/>
              <a:gd name="connsiteX94" fmla="*/ 1048870 w 1649884"/>
              <a:gd name="connsiteY94" fmla="*/ 460151 h 590098"/>
              <a:gd name="connsiteX95" fmla="*/ 1066800 w 1649884"/>
              <a:gd name="connsiteY95" fmla="*/ 406362 h 590098"/>
              <a:gd name="connsiteX96" fmla="*/ 1057835 w 1649884"/>
              <a:gd name="connsiteY96" fmla="*/ 370504 h 590098"/>
              <a:gd name="connsiteX97" fmla="*/ 1066800 w 1649884"/>
              <a:gd name="connsiteY97" fmla="*/ 469115 h 590098"/>
              <a:gd name="connsiteX98" fmla="*/ 1093694 w 1649884"/>
              <a:gd name="connsiteY98" fmla="*/ 478080 h 590098"/>
              <a:gd name="connsiteX99" fmla="*/ 1147482 w 1649884"/>
              <a:gd name="connsiteY99" fmla="*/ 469115 h 590098"/>
              <a:gd name="connsiteX100" fmla="*/ 1156447 w 1649884"/>
              <a:gd name="connsiteY100" fmla="*/ 442221 h 590098"/>
              <a:gd name="connsiteX101" fmla="*/ 1174376 w 1649884"/>
              <a:gd name="connsiteY101" fmla="*/ 415327 h 590098"/>
              <a:gd name="connsiteX102" fmla="*/ 1201270 w 1649884"/>
              <a:gd name="connsiteY102" fmla="*/ 361539 h 590098"/>
              <a:gd name="connsiteX103" fmla="*/ 1237129 w 1649884"/>
              <a:gd name="connsiteY103" fmla="*/ 370504 h 590098"/>
              <a:gd name="connsiteX104" fmla="*/ 1246094 w 1649884"/>
              <a:gd name="connsiteY104" fmla="*/ 397398 h 590098"/>
              <a:gd name="connsiteX105" fmla="*/ 1264023 w 1649884"/>
              <a:gd name="connsiteY105" fmla="*/ 379468 h 590098"/>
              <a:gd name="connsiteX106" fmla="*/ 1317811 w 1649884"/>
              <a:gd name="connsiteY106" fmla="*/ 361539 h 590098"/>
              <a:gd name="connsiteX107" fmla="*/ 1326776 w 1649884"/>
              <a:gd name="connsiteY107" fmla="*/ 388433 h 590098"/>
              <a:gd name="connsiteX108" fmla="*/ 1335741 w 1649884"/>
              <a:gd name="connsiteY108" fmla="*/ 496009 h 590098"/>
              <a:gd name="connsiteX109" fmla="*/ 1407459 w 1649884"/>
              <a:gd name="connsiteY109" fmla="*/ 487045 h 590098"/>
              <a:gd name="connsiteX110" fmla="*/ 1425388 w 1649884"/>
              <a:gd name="connsiteY110" fmla="*/ 469115 h 590098"/>
              <a:gd name="connsiteX111" fmla="*/ 1452282 w 1649884"/>
              <a:gd name="connsiteY111" fmla="*/ 451186 h 590098"/>
              <a:gd name="connsiteX112" fmla="*/ 1497106 w 1649884"/>
              <a:gd name="connsiteY112" fmla="*/ 388433 h 590098"/>
              <a:gd name="connsiteX113" fmla="*/ 1524000 w 1649884"/>
              <a:gd name="connsiteY113" fmla="*/ 370504 h 590098"/>
              <a:gd name="connsiteX114" fmla="*/ 1550894 w 1649884"/>
              <a:gd name="connsiteY114" fmla="*/ 361539 h 590098"/>
              <a:gd name="connsiteX115" fmla="*/ 1488141 w 1649884"/>
              <a:gd name="connsiteY115" fmla="*/ 370504 h 590098"/>
              <a:gd name="connsiteX116" fmla="*/ 1443317 w 1649884"/>
              <a:gd name="connsiteY116" fmla="*/ 397398 h 590098"/>
              <a:gd name="connsiteX117" fmla="*/ 1434353 w 1649884"/>
              <a:gd name="connsiteY117" fmla="*/ 424292 h 590098"/>
              <a:gd name="connsiteX118" fmla="*/ 1443317 w 1649884"/>
              <a:gd name="connsiteY118" fmla="*/ 513939 h 590098"/>
              <a:gd name="connsiteX119" fmla="*/ 1461247 w 1649884"/>
              <a:gd name="connsiteY119" fmla="*/ 531868 h 590098"/>
              <a:gd name="connsiteX120" fmla="*/ 1515035 w 1649884"/>
              <a:gd name="connsiteY120" fmla="*/ 522904 h 590098"/>
              <a:gd name="connsiteX121" fmla="*/ 1541929 w 1649884"/>
              <a:gd name="connsiteY121" fmla="*/ 504974 h 590098"/>
              <a:gd name="connsiteX122" fmla="*/ 1559859 w 1649884"/>
              <a:gd name="connsiteY122" fmla="*/ 451186 h 590098"/>
              <a:gd name="connsiteX123" fmla="*/ 1568823 w 1649884"/>
              <a:gd name="connsiteY123" fmla="*/ 361539 h 590098"/>
              <a:gd name="connsiteX124" fmla="*/ 1577788 w 1649884"/>
              <a:gd name="connsiteY124" fmla="*/ 334645 h 590098"/>
              <a:gd name="connsiteX125" fmla="*/ 1586753 w 1649884"/>
              <a:gd name="connsiteY125" fmla="*/ 253962 h 590098"/>
              <a:gd name="connsiteX126" fmla="*/ 1604682 w 1649884"/>
              <a:gd name="connsiteY126" fmla="*/ 137421 h 590098"/>
              <a:gd name="connsiteX127" fmla="*/ 1577788 w 1649884"/>
              <a:gd name="connsiteY127" fmla="*/ 155351 h 590098"/>
              <a:gd name="connsiteX128" fmla="*/ 1550894 w 1649884"/>
              <a:gd name="connsiteY128" fmla="*/ 218104 h 590098"/>
              <a:gd name="connsiteX129" fmla="*/ 1515035 w 1649884"/>
              <a:gd name="connsiteY129" fmla="*/ 262927 h 590098"/>
              <a:gd name="connsiteX130" fmla="*/ 1506070 w 1649884"/>
              <a:gd name="connsiteY130" fmla="*/ 289821 h 590098"/>
              <a:gd name="connsiteX131" fmla="*/ 1488141 w 1649884"/>
              <a:gd name="connsiteY131" fmla="*/ 316715 h 590098"/>
              <a:gd name="connsiteX132" fmla="*/ 1470211 w 1649884"/>
              <a:gd name="connsiteY132" fmla="*/ 370504 h 590098"/>
              <a:gd name="connsiteX133" fmla="*/ 1488141 w 1649884"/>
              <a:gd name="connsiteY133" fmla="*/ 370504 h 590098"/>
              <a:gd name="connsiteX134" fmla="*/ 1515035 w 1649884"/>
              <a:gd name="connsiteY134" fmla="*/ 289821 h 590098"/>
              <a:gd name="connsiteX135" fmla="*/ 1532964 w 1649884"/>
              <a:gd name="connsiteY135" fmla="*/ 236033 h 590098"/>
              <a:gd name="connsiteX136" fmla="*/ 1541929 w 1649884"/>
              <a:gd name="connsiteY136" fmla="*/ 200174 h 590098"/>
              <a:gd name="connsiteX137" fmla="*/ 1559859 w 1649884"/>
              <a:gd name="connsiteY137" fmla="*/ 182245 h 590098"/>
              <a:gd name="connsiteX138" fmla="*/ 1613647 w 1649884"/>
              <a:gd name="connsiteY138" fmla="*/ 164315 h 590098"/>
              <a:gd name="connsiteX139" fmla="*/ 1550894 w 1649884"/>
              <a:gd name="connsiteY139" fmla="*/ 209139 h 590098"/>
              <a:gd name="connsiteX140" fmla="*/ 1532964 w 1649884"/>
              <a:gd name="connsiteY140" fmla="*/ 227068 h 590098"/>
              <a:gd name="connsiteX141" fmla="*/ 1550894 w 1649884"/>
              <a:gd name="connsiteY141" fmla="*/ 442221 h 590098"/>
              <a:gd name="connsiteX142" fmla="*/ 1568823 w 1649884"/>
              <a:gd name="connsiteY142" fmla="*/ 504974 h 590098"/>
              <a:gd name="connsiteX143" fmla="*/ 1613647 w 1649884"/>
              <a:gd name="connsiteY143" fmla="*/ 558762 h 590098"/>
              <a:gd name="connsiteX144" fmla="*/ 1622611 w 1649884"/>
              <a:gd name="connsiteY144" fmla="*/ 585656 h 590098"/>
              <a:gd name="connsiteX145" fmla="*/ 1649506 w 1649884"/>
              <a:gd name="connsiteY145" fmla="*/ 558762 h 59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1649884" h="590098">
                <a:moveTo>
                  <a:pt x="170329" y="11915"/>
                </a:moveTo>
                <a:cubicBezTo>
                  <a:pt x="147029" y="21235"/>
                  <a:pt x="121459" y="24637"/>
                  <a:pt x="107576" y="47774"/>
                </a:cubicBezTo>
                <a:cubicBezTo>
                  <a:pt x="102714" y="55877"/>
                  <a:pt x="101599" y="65703"/>
                  <a:pt x="98611" y="74668"/>
                </a:cubicBezTo>
                <a:cubicBezTo>
                  <a:pt x="101599" y="83633"/>
                  <a:pt x="100894" y="94880"/>
                  <a:pt x="107576" y="101562"/>
                </a:cubicBezTo>
                <a:cubicBezTo>
                  <a:pt x="118656" y="112642"/>
                  <a:pt x="154254" y="123098"/>
                  <a:pt x="170329" y="128456"/>
                </a:cubicBezTo>
                <a:cubicBezTo>
                  <a:pt x="179294" y="134433"/>
                  <a:pt x="186502" y="145314"/>
                  <a:pt x="197223" y="146386"/>
                </a:cubicBezTo>
                <a:cubicBezTo>
                  <a:pt x="237907" y="150455"/>
                  <a:pt x="259086" y="141719"/>
                  <a:pt x="286870" y="119492"/>
                </a:cubicBezTo>
                <a:cubicBezTo>
                  <a:pt x="293470" y="114212"/>
                  <a:pt x="298823" y="107539"/>
                  <a:pt x="304800" y="101562"/>
                </a:cubicBezTo>
                <a:cubicBezTo>
                  <a:pt x="307788" y="92597"/>
                  <a:pt x="317990" y="83120"/>
                  <a:pt x="313764" y="74668"/>
                </a:cubicBezTo>
                <a:cubicBezTo>
                  <a:pt x="309538" y="66216"/>
                  <a:pt x="296320" y="65704"/>
                  <a:pt x="286870" y="65704"/>
                </a:cubicBezTo>
                <a:cubicBezTo>
                  <a:pt x="274549" y="65704"/>
                  <a:pt x="262858" y="71283"/>
                  <a:pt x="251011" y="74668"/>
                </a:cubicBezTo>
                <a:cubicBezTo>
                  <a:pt x="218537" y="83946"/>
                  <a:pt x="226688" y="81919"/>
                  <a:pt x="197223" y="101562"/>
                </a:cubicBezTo>
                <a:cubicBezTo>
                  <a:pt x="191247" y="119492"/>
                  <a:pt x="181381" y="136567"/>
                  <a:pt x="179294" y="155351"/>
                </a:cubicBezTo>
                <a:cubicBezTo>
                  <a:pt x="174982" y="194157"/>
                  <a:pt x="172068" y="241606"/>
                  <a:pt x="161364" y="280856"/>
                </a:cubicBezTo>
                <a:cubicBezTo>
                  <a:pt x="156391" y="299090"/>
                  <a:pt x="159160" y="324162"/>
                  <a:pt x="143435" y="334645"/>
                </a:cubicBezTo>
                <a:cubicBezTo>
                  <a:pt x="108678" y="357816"/>
                  <a:pt x="126762" y="349167"/>
                  <a:pt x="89647" y="361539"/>
                </a:cubicBezTo>
                <a:cubicBezTo>
                  <a:pt x="71718" y="358551"/>
                  <a:pt x="53603" y="356517"/>
                  <a:pt x="35859" y="352574"/>
                </a:cubicBezTo>
                <a:cubicBezTo>
                  <a:pt x="26634" y="350524"/>
                  <a:pt x="15646" y="350291"/>
                  <a:pt x="8964" y="343609"/>
                </a:cubicBezTo>
                <a:cubicBezTo>
                  <a:pt x="2282" y="336927"/>
                  <a:pt x="2988" y="325680"/>
                  <a:pt x="0" y="316715"/>
                </a:cubicBezTo>
                <a:cubicBezTo>
                  <a:pt x="2910" y="293437"/>
                  <a:pt x="-7776" y="231916"/>
                  <a:pt x="35859" y="227068"/>
                </a:cubicBezTo>
                <a:cubicBezTo>
                  <a:pt x="53924" y="225061"/>
                  <a:pt x="71718" y="233045"/>
                  <a:pt x="89647" y="236033"/>
                </a:cubicBezTo>
                <a:cubicBezTo>
                  <a:pt x="101600" y="242009"/>
                  <a:pt x="114631" y="246195"/>
                  <a:pt x="125506" y="253962"/>
                </a:cubicBezTo>
                <a:cubicBezTo>
                  <a:pt x="171770" y="287007"/>
                  <a:pt x="131865" y="275071"/>
                  <a:pt x="179294" y="298786"/>
                </a:cubicBezTo>
                <a:cubicBezTo>
                  <a:pt x="253533" y="335907"/>
                  <a:pt x="155999" y="274292"/>
                  <a:pt x="233082" y="325680"/>
                </a:cubicBezTo>
                <a:cubicBezTo>
                  <a:pt x="239058" y="334645"/>
                  <a:pt x="246193" y="342937"/>
                  <a:pt x="251011" y="352574"/>
                </a:cubicBezTo>
                <a:cubicBezTo>
                  <a:pt x="255237" y="361026"/>
                  <a:pt x="253294" y="372786"/>
                  <a:pt x="259976" y="379468"/>
                </a:cubicBezTo>
                <a:cubicBezTo>
                  <a:pt x="269426" y="388918"/>
                  <a:pt x="283882" y="391421"/>
                  <a:pt x="295835" y="397398"/>
                </a:cubicBezTo>
                <a:cubicBezTo>
                  <a:pt x="310776" y="394410"/>
                  <a:pt x="325785" y="391739"/>
                  <a:pt x="340659" y="388433"/>
                </a:cubicBezTo>
                <a:cubicBezTo>
                  <a:pt x="352686" y="385760"/>
                  <a:pt x="368499" y="388822"/>
                  <a:pt x="376517" y="379468"/>
                </a:cubicBezTo>
                <a:cubicBezTo>
                  <a:pt x="388816" y="365119"/>
                  <a:pt x="394447" y="325680"/>
                  <a:pt x="394447" y="325680"/>
                </a:cubicBezTo>
                <a:cubicBezTo>
                  <a:pt x="391459" y="295798"/>
                  <a:pt x="400067" y="262285"/>
                  <a:pt x="385482" y="236033"/>
                </a:cubicBezTo>
                <a:cubicBezTo>
                  <a:pt x="379498" y="225263"/>
                  <a:pt x="360321" y="238885"/>
                  <a:pt x="349623" y="244998"/>
                </a:cubicBezTo>
                <a:cubicBezTo>
                  <a:pt x="338615" y="251288"/>
                  <a:pt x="331694" y="262927"/>
                  <a:pt x="322729" y="271892"/>
                </a:cubicBezTo>
                <a:lnTo>
                  <a:pt x="304800" y="325680"/>
                </a:lnTo>
                <a:lnTo>
                  <a:pt x="295835" y="352574"/>
                </a:lnTo>
                <a:cubicBezTo>
                  <a:pt x="298823" y="373492"/>
                  <a:pt x="295350" y="396428"/>
                  <a:pt x="304800" y="415327"/>
                </a:cubicBezTo>
                <a:cubicBezTo>
                  <a:pt x="309026" y="423779"/>
                  <a:pt x="322244" y="424292"/>
                  <a:pt x="331694" y="424292"/>
                </a:cubicBezTo>
                <a:cubicBezTo>
                  <a:pt x="355786" y="424292"/>
                  <a:pt x="379505" y="418315"/>
                  <a:pt x="403411" y="415327"/>
                </a:cubicBezTo>
                <a:cubicBezTo>
                  <a:pt x="409388" y="409351"/>
                  <a:pt x="416992" y="404645"/>
                  <a:pt x="421341" y="397398"/>
                </a:cubicBezTo>
                <a:cubicBezTo>
                  <a:pt x="442786" y="361658"/>
                  <a:pt x="424028" y="301445"/>
                  <a:pt x="421341" y="271892"/>
                </a:cubicBezTo>
                <a:cubicBezTo>
                  <a:pt x="482098" y="251639"/>
                  <a:pt x="407984" y="274563"/>
                  <a:pt x="510988" y="253962"/>
                </a:cubicBezTo>
                <a:cubicBezTo>
                  <a:pt x="535151" y="249129"/>
                  <a:pt x="582706" y="236033"/>
                  <a:pt x="582706" y="236033"/>
                </a:cubicBezTo>
                <a:cubicBezTo>
                  <a:pt x="591671" y="230057"/>
                  <a:pt x="599963" y="222922"/>
                  <a:pt x="609600" y="218104"/>
                </a:cubicBezTo>
                <a:cubicBezTo>
                  <a:pt x="618052" y="213878"/>
                  <a:pt x="628805" y="214632"/>
                  <a:pt x="636494" y="209139"/>
                </a:cubicBezTo>
                <a:cubicBezTo>
                  <a:pt x="650249" y="199314"/>
                  <a:pt x="672353" y="173280"/>
                  <a:pt x="672353" y="173280"/>
                </a:cubicBezTo>
                <a:cubicBezTo>
                  <a:pt x="675341" y="164315"/>
                  <a:pt x="677091" y="154838"/>
                  <a:pt x="681317" y="146386"/>
                </a:cubicBezTo>
                <a:cubicBezTo>
                  <a:pt x="686135" y="136749"/>
                  <a:pt x="695003" y="129395"/>
                  <a:pt x="699247" y="119492"/>
                </a:cubicBezTo>
                <a:cubicBezTo>
                  <a:pt x="704100" y="108167"/>
                  <a:pt x="705223" y="95586"/>
                  <a:pt x="708211" y="83633"/>
                </a:cubicBezTo>
                <a:cubicBezTo>
                  <a:pt x="705223" y="56739"/>
                  <a:pt x="713588" y="25897"/>
                  <a:pt x="699247" y="2951"/>
                </a:cubicBezTo>
                <a:cubicBezTo>
                  <a:pt x="690733" y="-10671"/>
                  <a:pt x="640586" y="27117"/>
                  <a:pt x="636494" y="29845"/>
                </a:cubicBezTo>
                <a:cubicBezTo>
                  <a:pt x="633506" y="38810"/>
                  <a:pt x="634211" y="50057"/>
                  <a:pt x="627529" y="56739"/>
                </a:cubicBezTo>
                <a:cubicBezTo>
                  <a:pt x="570188" y="114080"/>
                  <a:pt x="587614" y="70774"/>
                  <a:pt x="555811" y="110527"/>
                </a:cubicBezTo>
                <a:cubicBezTo>
                  <a:pt x="549080" y="118940"/>
                  <a:pt x="542258" y="127575"/>
                  <a:pt x="537882" y="137421"/>
                </a:cubicBezTo>
                <a:cubicBezTo>
                  <a:pt x="530206" y="154691"/>
                  <a:pt x="525929" y="173280"/>
                  <a:pt x="519953" y="191209"/>
                </a:cubicBezTo>
                <a:lnTo>
                  <a:pt x="510988" y="218104"/>
                </a:lnTo>
                <a:lnTo>
                  <a:pt x="502023" y="244998"/>
                </a:lnTo>
                <a:cubicBezTo>
                  <a:pt x="505011" y="271892"/>
                  <a:pt x="505681" y="299146"/>
                  <a:pt x="510988" y="325680"/>
                </a:cubicBezTo>
                <a:cubicBezTo>
                  <a:pt x="518448" y="362978"/>
                  <a:pt x="521431" y="377065"/>
                  <a:pt x="546847" y="397398"/>
                </a:cubicBezTo>
                <a:cubicBezTo>
                  <a:pt x="555260" y="404129"/>
                  <a:pt x="564104" y="410509"/>
                  <a:pt x="573741" y="415327"/>
                </a:cubicBezTo>
                <a:cubicBezTo>
                  <a:pt x="582193" y="419553"/>
                  <a:pt x="591670" y="421304"/>
                  <a:pt x="600635" y="424292"/>
                </a:cubicBezTo>
                <a:cubicBezTo>
                  <a:pt x="642470" y="421304"/>
                  <a:pt x="684486" y="420228"/>
                  <a:pt x="726141" y="415327"/>
                </a:cubicBezTo>
                <a:cubicBezTo>
                  <a:pt x="735526" y="414223"/>
                  <a:pt x="745656" y="412265"/>
                  <a:pt x="753035" y="406362"/>
                </a:cubicBezTo>
                <a:cubicBezTo>
                  <a:pt x="761448" y="399631"/>
                  <a:pt x="764233" y="387881"/>
                  <a:pt x="770964" y="379468"/>
                </a:cubicBezTo>
                <a:cubicBezTo>
                  <a:pt x="776244" y="372868"/>
                  <a:pt x="782917" y="367515"/>
                  <a:pt x="788894" y="361539"/>
                </a:cubicBezTo>
                <a:lnTo>
                  <a:pt x="815788" y="280856"/>
                </a:lnTo>
                <a:cubicBezTo>
                  <a:pt x="818776" y="271891"/>
                  <a:pt x="819511" y="261825"/>
                  <a:pt x="824753" y="253962"/>
                </a:cubicBezTo>
                <a:cubicBezTo>
                  <a:pt x="830729" y="244997"/>
                  <a:pt x="838306" y="236914"/>
                  <a:pt x="842682" y="227068"/>
                </a:cubicBezTo>
                <a:cubicBezTo>
                  <a:pt x="850358" y="209798"/>
                  <a:pt x="854635" y="191209"/>
                  <a:pt x="860611" y="173280"/>
                </a:cubicBezTo>
                <a:cubicBezTo>
                  <a:pt x="863599" y="164315"/>
                  <a:pt x="867284" y="155553"/>
                  <a:pt x="869576" y="146386"/>
                </a:cubicBezTo>
                <a:cubicBezTo>
                  <a:pt x="880833" y="101360"/>
                  <a:pt x="874645" y="122216"/>
                  <a:pt x="887506" y="83633"/>
                </a:cubicBezTo>
                <a:cubicBezTo>
                  <a:pt x="859283" y="74225"/>
                  <a:pt x="856272" y="67874"/>
                  <a:pt x="824753" y="83633"/>
                </a:cubicBezTo>
                <a:cubicBezTo>
                  <a:pt x="817193" y="87413"/>
                  <a:pt x="813856" y="96874"/>
                  <a:pt x="806823" y="101562"/>
                </a:cubicBezTo>
                <a:cubicBezTo>
                  <a:pt x="795704" y="108975"/>
                  <a:pt x="782567" y="112862"/>
                  <a:pt x="770964" y="119492"/>
                </a:cubicBezTo>
                <a:cubicBezTo>
                  <a:pt x="761609" y="124837"/>
                  <a:pt x="753035" y="131445"/>
                  <a:pt x="744070" y="137421"/>
                </a:cubicBezTo>
                <a:cubicBezTo>
                  <a:pt x="741082" y="146386"/>
                  <a:pt x="739968" y="156212"/>
                  <a:pt x="735106" y="164315"/>
                </a:cubicBezTo>
                <a:cubicBezTo>
                  <a:pt x="730757" y="171563"/>
                  <a:pt x="720956" y="174685"/>
                  <a:pt x="717176" y="182245"/>
                </a:cubicBezTo>
                <a:cubicBezTo>
                  <a:pt x="708724" y="199149"/>
                  <a:pt x="705223" y="218104"/>
                  <a:pt x="699247" y="236033"/>
                </a:cubicBezTo>
                <a:cubicBezTo>
                  <a:pt x="696259" y="244998"/>
                  <a:pt x="694508" y="254475"/>
                  <a:pt x="690282" y="262927"/>
                </a:cubicBezTo>
                <a:lnTo>
                  <a:pt x="672353" y="298786"/>
                </a:lnTo>
                <a:cubicBezTo>
                  <a:pt x="675540" y="337036"/>
                  <a:pt x="657395" y="399181"/>
                  <a:pt x="699247" y="424292"/>
                </a:cubicBezTo>
                <a:cubicBezTo>
                  <a:pt x="707350" y="429154"/>
                  <a:pt x="717176" y="430268"/>
                  <a:pt x="726141" y="433256"/>
                </a:cubicBezTo>
                <a:cubicBezTo>
                  <a:pt x="735061" y="432731"/>
                  <a:pt x="858660" y="438714"/>
                  <a:pt x="905435" y="415327"/>
                </a:cubicBezTo>
                <a:cubicBezTo>
                  <a:pt x="915072" y="410509"/>
                  <a:pt x="923364" y="403374"/>
                  <a:pt x="932329" y="397398"/>
                </a:cubicBezTo>
                <a:lnTo>
                  <a:pt x="950259" y="343609"/>
                </a:lnTo>
                <a:cubicBezTo>
                  <a:pt x="955018" y="329332"/>
                  <a:pt x="958693" y="304939"/>
                  <a:pt x="977153" y="298786"/>
                </a:cubicBezTo>
                <a:cubicBezTo>
                  <a:pt x="997199" y="292104"/>
                  <a:pt x="1018988" y="292809"/>
                  <a:pt x="1039906" y="289821"/>
                </a:cubicBezTo>
                <a:cubicBezTo>
                  <a:pt x="1030941" y="286833"/>
                  <a:pt x="1022461" y="280856"/>
                  <a:pt x="1013011" y="280856"/>
                </a:cubicBezTo>
                <a:cubicBezTo>
                  <a:pt x="970744" y="280856"/>
                  <a:pt x="961700" y="305274"/>
                  <a:pt x="932329" y="334645"/>
                </a:cubicBezTo>
                <a:lnTo>
                  <a:pt x="905435" y="361539"/>
                </a:lnTo>
                <a:cubicBezTo>
                  <a:pt x="902447" y="370504"/>
                  <a:pt x="896470" y="378983"/>
                  <a:pt x="896470" y="388433"/>
                </a:cubicBezTo>
                <a:cubicBezTo>
                  <a:pt x="896470" y="403670"/>
                  <a:pt x="897875" y="420027"/>
                  <a:pt x="905435" y="433256"/>
                </a:cubicBezTo>
                <a:cubicBezTo>
                  <a:pt x="910781" y="442611"/>
                  <a:pt x="922426" y="446942"/>
                  <a:pt x="932329" y="451186"/>
                </a:cubicBezTo>
                <a:cubicBezTo>
                  <a:pt x="943654" y="456040"/>
                  <a:pt x="956341" y="456766"/>
                  <a:pt x="968188" y="460151"/>
                </a:cubicBezTo>
                <a:cubicBezTo>
                  <a:pt x="977274" y="462747"/>
                  <a:pt x="986117" y="466127"/>
                  <a:pt x="995082" y="469115"/>
                </a:cubicBezTo>
                <a:cubicBezTo>
                  <a:pt x="1013011" y="466127"/>
                  <a:pt x="1035191" y="472120"/>
                  <a:pt x="1048870" y="460151"/>
                </a:cubicBezTo>
                <a:cubicBezTo>
                  <a:pt x="1063093" y="447706"/>
                  <a:pt x="1066800" y="406362"/>
                  <a:pt x="1066800" y="406362"/>
                </a:cubicBezTo>
                <a:cubicBezTo>
                  <a:pt x="1063812" y="394409"/>
                  <a:pt x="1057835" y="358183"/>
                  <a:pt x="1057835" y="370504"/>
                </a:cubicBezTo>
                <a:cubicBezTo>
                  <a:pt x="1057835" y="403510"/>
                  <a:pt x="1056363" y="437803"/>
                  <a:pt x="1066800" y="469115"/>
                </a:cubicBezTo>
                <a:cubicBezTo>
                  <a:pt x="1069788" y="478080"/>
                  <a:pt x="1084729" y="475092"/>
                  <a:pt x="1093694" y="478080"/>
                </a:cubicBezTo>
                <a:cubicBezTo>
                  <a:pt x="1111623" y="475092"/>
                  <a:pt x="1131700" y="478133"/>
                  <a:pt x="1147482" y="469115"/>
                </a:cubicBezTo>
                <a:cubicBezTo>
                  <a:pt x="1155687" y="464427"/>
                  <a:pt x="1152221" y="450673"/>
                  <a:pt x="1156447" y="442221"/>
                </a:cubicBezTo>
                <a:cubicBezTo>
                  <a:pt x="1161265" y="432584"/>
                  <a:pt x="1169558" y="424964"/>
                  <a:pt x="1174376" y="415327"/>
                </a:cubicBezTo>
                <a:cubicBezTo>
                  <a:pt x="1211491" y="341097"/>
                  <a:pt x="1149888" y="438613"/>
                  <a:pt x="1201270" y="361539"/>
                </a:cubicBezTo>
                <a:cubicBezTo>
                  <a:pt x="1213223" y="364527"/>
                  <a:pt x="1227508" y="362807"/>
                  <a:pt x="1237129" y="370504"/>
                </a:cubicBezTo>
                <a:cubicBezTo>
                  <a:pt x="1244508" y="376407"/>
                  <a:pt x="1237129" y="394410"/>
                  <a:pt x="1246094" y="397398"/>
                </a:cubicBezTo>
                <a:cubicBezTo>
                  <a:pt x="1254112" y="400071"/>
                  <a:pt x="1256463" y="383248"/>
                  <a:pt x="1264023" y="379468"/>
                </a:cubicBezTo>
                <a:cubicBezTo>
                  <a:pt x="1280927" y="371016"/>
                  <a:pt x="1317811" y="361539"/>
                  <a:pt x="1317811" y="361539"/>
                </a:cubicBezTo>
                <a:cubicBezTo>
                  <a:pt x="1320799" y="370504"/>
                  <a:pt x="1325527" y="379066"/>
                  <a:pt x="1326776" y="388433"/>
                </a:cubicBezTo>
                <a:cubicBezTo>
                  <a:pt x="1331532" y="424100"/>
                  <a:pt x="1312955" y="468160"/>
                  <a:pt x="1335741" y="496009"/>
                </a:cubicBezTo>
                <a:cubicBezTo>
                  <a:pt x="1350997" y="514655"/>
                  <a:pt x="1383553" y="490033"/>
                  <a:pt x="1407459" y="487045"/>
                </a:cubicBezTo>
                <a:cubicBezTo>
                  <a:pt x="1413435" y="481068"/>
                  <a:pt x="1418788" y="474395"/>
                  <a:pt x="1425388" y="469115"/>
                </a:cubicBezTo>
                <a:cubicBezTo>
                  <a:pt x="1433801" y="462384"/>
                  <a:pt x="1445551" y="459599"/>
                  <a:pt x="1452282" y="451186"/>
                </a:cubicBezTo>
                <a:cubicBezTo>
                  <a:pt x="1495933" y="396623"/>
                  <a:pt x="1402078" y="451784"/>
                  <a:pt x="1497106" y="388433"/>
                </a:cubicBezTo>
                <a:cubicBezTo>
                  <a:pt x="1506071" y="382457"/>
                  <a:pt x="1514363" y="375322"/>
                  <a:pt x="1524000" y="370504"/>
                </a:cubicBezTo>
                <a:cubicBezTo>
                  <a:pt x="1532452" y="366278"/>
                  <a:pt x="1560344" y="361539"/>
                  <a:pt x="1550894" y="361539"/>
                </a:cubicBezTo>
                <a:cubicBezTo>
                  <a:pt x="1529764" y="361539"/>
                  <a:pt x="1509059" y="367516"/>
                  <a:pt x="1488141" y="370504"/>
                </a:cubicBezTo>
                <a:cubicBezTo>
                  <a:pt x="1466986" y="377555"/>
                  <a:pt x="1455623" y="376888"/>
                  <a:pt x="1443317" y="397398"/>
                </a:cubicBezTo>
                <a:cubicBezTo>
                  <a:pt x="1438455" y="405501"/>
                  <a:pt x="1437341" y="415327"/>
                  <a:pt x="1434353" y="424292"/>
                </a:cubicBezTo>
                <a:cubicBezTo>
                  <a:pt x="1437341" y="454174"/>
                  <a:pt x="1436033" y="484804"/>
                  <a:pt x="1443317" y="513939"/>
                </a:cubicBezTo>
                <a:cubicBezTo>
                  <a:pt x="1445367" y="522139"/>
                  <a:pt x="1452860" y="530820"/>
                  <a:pt x="1461247" y="531868"/>
                </a:cubicBezTo>
                <a:cubicBezTo>
                  <a:pt x="1479283" y="534123"/>
                  <a:pt x="1497106" y="525892"/>
                  <a:pt x="1515035" y="522904"/>
                </a:cubicBezTo>
                <a:cubicBezTo>
                  <a:pt x="1524000" y="516927"/>
                  <a:pt x="1536219" y="514111"/>
                  <a:pt x="1541929" y="504974"/>
                </a:cubicBezTo>
                <a:cubicBezTo>
                  <a:pt x="1551946" y="488947"/>
                  <a:pt x="1559859" y="451186"/>
                  <a:pt x="1559859" y="451186"/>
                </a:cubicBezTo>
                <a:cubicBezTo>
                  <a:pt x="1562847" y="421304"/>
                  <a:pt x="1564257" y="391221"/>
                  <a:pt x="1568823" y="361539"/>
                </a:cubicBezTo>
                <a:cubicBezTo>
                  <a:pt x="1570260" y="352199"/>
                  <a:pt x="1576234" y="343966"/>
                  <a:pt x="1577788" y="334645"/>
                </a:cubicBezTo>
                <a:cubicBezTo>
                  <a:pt x="1582237" y="307953"/>
                  <a:pt x="1583177" y="280784"/>
                  <a:pt x="1586753" y="253962"/>
                </a:cubicBezTo>
                <a:cubicBezTo>
                  <a:pt x="1587899" y="245370"/>
                  <a:pt x="1606273" y="141399"/>
                  <a:pt x="1604682" y="137421"/>
                </a:cubicBezTo>
                <a:cubicBezTo>
                  <a:pt x="1600681" y="127417"/>
                  <a:pt x="1586753" y="149374"/>
                  <a:pt x="1577788" y="155351"/>
                </a:cubicBezTo>
                <a:cubicBezTo>
                  <a:pt x="1569820" y="179254"/>
                  <a:pt x="1565662" y="195952"/>
                  <a:pt x="1550894" y="218104"/>
                </a:cubicBezTo>
                <a:cubicBezTo>
                  <a:pt x="1517536" y="268140"/>
                  <a:pt x="1547607" y="197784"/>
                  <a:pt x="1515035" y="262927"/>
                </a:cubicBezTo>
                <a:cubicBezTo>
                  <a:pt x="1510809" y="271379"/>
                  <a:pt x="1510296" y="281369"/>
                  <a:pt x="1506070" y="289821"/>
                </a:cubicBezTo>
                <a:cubicBezTo>
                  <a:pt x="1501252" y="299458"/>
                  <a:pt x="1492517" y="306869"/>
                  <a:pt x="1488141" y="316715"/>
                </a:cubicBezTo>
                <a:cubicBezTo>
                  <a:pt x="1480465" y="333986"/>
                  <a:pt x="1476187" y="352574"/>
                  <a:pt x="1470211" y="370504"/>
                </a:cubicBezTo>
                <a:cubicBezTo>
                  <a:pt x="1457237" y="409427"/>
                  <a:pt x="1454567" y="404078"/>
                  <a:pt x="1488141" y="370504"/>
                </a:cubicBezTo>
                <a:lnTo>
                  <a:pt x="1515035" y="289821"/>
                </a:lnTo>
                <a:lnTo>
                  <a:pt x="1532964" y="236033"/>
                </a:lnTo>
                <a:cubicBezTo>
                  <a:pt x="1535952" y="224080"/>
                  <a:pt x="1536419" y="211194"/>
                  <a:pt x="1541929" y="200174"/>
                </a:cubicBezTo>
                <a:cubicBezTo>
                  <a:pt x="1545709" y="192614"/>
                  <a:pt x="1552299" y="186025"/>
                  <a:pt x="1559859" y="182245"/>
                </a:cubicBezTo>
                <a:cubicBezTo>
                  <a:pt x="1576763" y="173793"/>
                  <a:pt x="1629372" y="153831"/>
                  <a:pt x="1613647" y="164315"/>
                </a:cubicBezTo>
                <a:cubicBezTo>
                  <a:pt x="1590360" y="179840"/>
                  <a:pt x="1573131" y="190609"/>
                  <a:pt x="1550894" y="209139"/>
                </a:cubicBezTo>
                <a:cubicBezTo>
                  <a:pt x="1544401" y="214550"/>
                  <a:pt x="1538941" y="221092"/>
                  <a:pt x="1532964" y="227068"/>
                </a:cubicBezTo>
                <a:cubicBezTo>
                  <a:pt x="1547855" y="539778"/>
                  <a:pt x="1521238" y="338428"/>
                  <a:pt x="1550894" y="442221"/>
                </a:cubicBezTo>
                <a:cubicBezTo>
                  <a:pt x="1554722" y="455618"/>
                  <a:pt x="1561661" y="490650"/>
                  <a:pt x="1568823" y="504974"/>
                </a:cubicBezTo>
                <a:cubicBezTo>
                  <a:pt x="1581303" y="529934"/>
                  <a:pt x="1593823" y="538938"/>
                  <a:pt x="1613647" y="558762"/>
                </a:cubicBezTo>
                <a:cubicBezTo>
                  <a:pt x="1616635" y="567727"/>
                  <a:pt x="1614159" y="581430"/>
                  <a:pt x="1622611" y="585656"/>
                </a:cubicBezTo>
                <a:cubicBezTo>
                  <a:pt x="1655176" y="601939"/>
                  <a:pt x="1649506" y="568979"/>
                  <a:pt x="1649506" y="55876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Kombinationstegning 5"/>
          <p:cNvSpPr/>
          <p:nvPr/>
        </p:nvSpPr>
        <p:spPr>
          <a:xfrm>
            <a:off x="4625788" y="89647"/>
            <a:ext cx="2402541" cy="3478306"/>
          </a:xfrm>
          <a:custGeom>
            <a:avLst/>
            <a:gdLst>
              <a:gd name="connsiteX0" fmla="*/ 134471 w 2402541"/>
              <a:gd name="connsiteY0" fmla="*/ 233082 h 3478306"/>
              <a:gd name="connsiteX1" fmla="*/ 143436 w 2402541"/>
              <a:gd name="connsiteY1" fmla="*/ 188259 h 3478306"/>
              <a:gd name="connsiteX2" fmla="*/ 161365 w 2402541"/>
              <a:gd name="connsiteY2" fmla="*/ 170329 h 3478306"/>
              <a:gd name="connsiteX3" fmla="*/ 197224 w 2402541"/>
              <a:gd name="connsiteY3" fmla="*/ 125506 h 3478306"/>
              <a:gd name="connsiteX4" fmla="*/ 224118 w 2402541"/>
              <a:gd name="connsiteY4" fmla="*/ 116541 h 3478306"/>
              <a:gd name="connsiteX5" fmla="*/ 233083 w 2402541"/>
              <a:gd name="connsiteY5" fmla="*/ 89647 h 3478306"/>
              <a:gd name="connsiteX6" fmla="*/ 259977 w 2402541"/>
              <a:gd name="connsiteY6" fmla="*/ 71718 h 3478306"/>
              <a:gd name="connsiteX7" fmla="*/ 277906 w 2402541"/>
              <a:gd name="connsiteY7" fmla="*/ 53788 h 3478306"/>
              <a:gd name="connsiteX8" fmla="*/ 331694 w 2402541"/>
              <a:gd name="connsiteY8" fmla="*/ 35859 h 3478306"/>
              <a:gd name="connsiteX9" fmla="*/ 430306 w 2402541"/>
              <a:gd name="connsiteY9" fmla="*/ 17929 h 3478306"/>
              <a:gd name="connsiteX10" fmla="*/ 475130 w 2402541"/>
              <a:gd name="connsiteY10" fmla="*/ 8965 h 3478306"/>
              <a:gd name="connsiteX11" fmla="*/ 699247 w 2402541"/>
              <a:gd name="connsiteY11" fmla="*/ 0 h 3478306"/>
              <a:gd name="connsiteX12" fmla="*/ 1819836 w 2402541"/>
              <a:gd name="connsiteY12" fmla="*/ 8965 h 3478306"/>
              <a:gd name="connsiteX13" fmla="*/ 1864659 w 2402541"/>
              <a:gd name="connsiteY13" fmla="*/ 17929 h 3478306"/>
              <a:gd name="connsiteX14" fmla="*/ 1954306 w 2402541"/>
              <a:gd name="connsiteY14" fmla="*/ 26894 h 3478306"/>
              <a:gd name="connsiteX15" fmla="*/ 2034988 w 2402541"/>
              <a:gd name="connsiteY15" fmla="*/ 62753 h 3478306"/>
              <a:gd name="connsiteX16" fmla="*/ 2070847 w 2402541"/>
              <a:gd name="connsiteY16" fmla="*/ 98612 h 3478306"/>
              <a:gd name="connsiteX17" fmla="*/ 2088777 w 2402541"/>
              <a:gd name="connsiteY17" fmla="*/ 134471 h 3478306"/>
              <a:gd name="connsiteX18" fmla="*/ 2115671 w 2402541"/>
              <a:gd name="connsiteY18" fmla="*/ 161365 h 3478306"/>
              <a:gd name="connsiteX19" fmla="*/ 2142565 w 2402541"/>
              <a:gd name="connsiteY19" fmla="*/ 197224 h 3478306"/>
              <a:gd name="connsiteX20" fmla="*/ 2214283 w 2402541"/>
              <a:gd name="connsiteY20" fmla="*/ 277906 h 3478306"/>
              <a:gd name="connsiteX21" fmla="*/ 2223247 w 2402541"/>
              <a:gd name="connsiteY21" fmla="*/ 304800 h 3478306"/>
              <a:gd name="connsiteX22" fmla="*/ 2241177 w 2402541"/>
              <a:gd name="connsiteY22" fmla="*/ 322729 h 3478306"/>
              <a:gd name="connsiteX23" fmla="*/ 2259106 w 2402541"/>
              <a:gd name="connsiteY23" fmla="*/ 376518 h 3478306"/>
              <a:gd name="connsiteX24" fmla="*/ 2268071 w 2402541"/>
              <a:gd name="connsiteY24" fmla="*/ 403412 h 3478306"/>
              <a:gd name="connsiteX25" fmla="*/ 2286000 w 2402541"/>
              <a:gd name="connsiteY25" fmla="*/ 430306 h 3478306"/>
              <a:gd name="connsiteX26" fmla="*/ 2294965 w 2402541"/>
              <a:gd name="connsiteY26" fmla="*/ 475129 h 3478306"/>
              <a:gd name="connsiteX27" fmla="*/ 2303930 w 2402541"/>
              <a:gd name="connsiteY27" fmla="*/ 502024 h 3478306"/>
              <a:gd name="connsiteX28" fmla="*/ 2321859 w 2402541"/>
              <a:gd name="connsiteY28" fmla="*/ 564777 h 3478306"/>
              <a:gd name="connsiteX29" fmla="*/ 2339788 w 2402541"/>
              <a:gd name="connsiteY29" fmla="*/ 636494 h 3478306"/>
              <a:gd name="connsiteX30" fmla="*/ 2357718 w 2402541"/>
              <a:gd name="connsiteY30" fmla="*/ 699247 h 3478306"/>
              <a:gd name="connsiteX31" fmla="*/ 2366683 w 2402541"/>
              <a:gd name="connsiteY31" fmla="*/ 788894 h 3478306"/>
              <a:gd name="connsiteX32" fmla="*/ 2375647 w 2402541"/>
              <a:gd name="connsiteY32" fmla="*/ 851647 h 3478306"/>
              <a:gd name="connsiteX33" fmla="*/ 2384612 w 2402541"/>
              <a:gd name="connsiteY33" fmla="*/ 986118 h 3478306"/>
              <a:gd name="connsiteX34" fmla="*/ 2393577 w 2402541"/>
              <a:gd name="connsiteY34" fmla="*/ 1057835 h 3478306"/>
              <a:gd name="connsiteX35" fmla="*/ 2402541 w 2402541"/>
              <a:gd name="connsiteY35" fmla="*/ 1147482 h 3478306"/>
              <a:gd name="connsiteX36" fmla="*/ 2393577 w 2402541"/>
              <a:gd name="connsiteY36" fmla="*/ 1389529 h 3478306"/>
              <a:gd name="connsiteX37" fmla="*/ 2384612 w 2402541"/>
              <a:gd name="connsiteY37" fmla="*/ 1416424 h 3478306"/>
              <a:gd name="connsiteX38" fmla="*/ 2357718 w 2402541"/>
              <a:gd name="connsiteY38" fmla="*/ 1524000 h 3478306"/>
              <a:gd name="connsiteX39" fmla="*/ 2330824 w 2402541"/>
              <a:gd name="connsiteY39" fmla="*/ 1604682 h 3478306"/>
              <a:gd name="connsiteX40" fmla="*/ 2303930 w 2402541"/>
              <a:gd name="connsiteY40" fmla="*/ 1694329 h 3478306"/>
              <a:gd name="connsiteX41" fmla="*/ 2286000 w 2402541"/>
              <a:gd name="connsiteY41" fmla="*/ 1757082 h 3478306"/>
              <a:gd name="connsiteX42" fmla="*/ 2277036 w 2402541"/>
              <a:gd name="connsiteY42" fmla="*/ 1792941 h 3478306"/>
              <a:gd name="connsiteX43" fmla="*/ 2259106 w 2402541"/>
              <a:gd name="connsiteY43" fmla="*/ 1819835 h 3478306"/>
              <a:gd name="connsiteX44" fmla="*/ 2250141 w 2402541"/>
              <a:gd name="connsiteY44" fmla="*/ 1855694 h 3478306"/>
              <a:gd name="connsiteX45" fmla="*/ 2241177 w 2402541"/>
              <a:gd name="connsiteY45" fmla="*/ 1882588 h 3478306"/>
              <a:gd name="connsiteX46" fmla="*/ 2232212 w 2402541"/>
              <a:gd name="connsiteY46" fmla="*/ 1927412 h 3478306"/>
              <a:gd name="connsiteX47" fmla="*/ 2214283 w 2402541"/>
              <a:gd name="connsiteY47" fmla="*/ 1981200 h 3478306"/>
              <a:gd name="connsiteX48" fmla="*/ 2196353 w 2402541"/>
              <a:gd name="connsiteY48" fmla="*/ 2061882 h 3478306"/>
              <a:gd name="connsiteX49" fmla="*/ 2169459 w 2402541"/>
              <a:gd name="connsiteY49" fmla="*/ 2142565 h 3478306"/>
              <a:gd name="connsiteX50" fmla="*/ 2160494 w 2402541"/>
              <a:gd name="connsiteY50" fmla="*/ 2169459 h 3478306"/>
              <a:gd name="connsiteX51" fmla="*/ 2142565 w 2402541"/>
              <a:gd name="connsiteY51" fmla="*/ 2241177 h 3478306"/>
              <a:gd name="connsiteX52" fmla="*/ 2124636 w 2402541"/>
              <a:gd name="connsiteY52" fmla="*/ 2277035 h 3478306"/>
              <a:gd name="connsiteX53" fmla="*/ 2106706 w 2402541"/>
              <a:gd name="connsiteY53" fmla="*/ 2339788 h 3478306"/>
              <a:gd name="connsiteX54" fmla="*/ 2097741 w 2402541"/>
              <a:gd name="connsiteY54" fmla="*/ 2366682 h 3478306"/>
              <a:gd name="connsiteX55" fmla="*/ 2088777 w 2402541"/>
              <a:gd name="connsiteY55" fmla="*/ 2429435 h 3478306"/>
              <a:gd name="connsiteX56" fmla="*/ 2079812 w 2402541"/>
              <a:gd name="connsiteY56" fmla="*/ 2510118 h 3478306"/>
              <a:gd name="connsiteX57" fmla="*/ 2070847 w 2402541"/>
              <a:gd name="connsiteY57" fmla="*/ 2545977 h 3478306"/>
              <a:gd name="connsiteX58" fmla="*/ 2052918 w 2402541"/>
              <a:gd name="connsiteY58" fmla="*/ 2626659 h 3478306"/>
              <a:gd name="connsiteX59" fmla="*/ 2043953 w 2402541"/>
              <a:gd name="connsiteY59" fmla="*/ 2689412 h 3478306"/>
              <a:gd name="connsiteX60" fmla="*/ 2034988 w 2402541"/>
              <a:gd name="connsiteY60" fmla="*/ 2716306 h 3478306"/>
              <a:gd name="connsiteX61" fmla="*/ 2017059 w 2402541"/>
              <a:gd name="connsiteY61" fmla="*/ 2796988 h 3478306"/>
              <a:gd name="connsiteX62" fmla="*/ 1999130 w 2402541"/>
              <a:gd name="connsiteY62" fmla="*/ 2868706 h 3478306"/>
              <a:gd name="connsiteX63" fmla="*/ 1981200 w 2402541"/>
              <a:gd name="connsiteY63" fmla="*/ 2940424 h 3478306"/>
              <a:gd name="connsiteX64" fmla="*/ 1972236 w 2402541"/>
              <a:gd name="connsiteY64" fmla="*/ 2976282 h 3478306"/>
              <a:gd name="connsiteX65" fmla="*/ 1954306 w 2402541"/>
              <a:gd name="connsiteY65" fmla="*/ 3030071 h 3478306"/>
              <a:gd name="connsiteX66" fmla="*/ 1936377 w 2402541"/>
              <a:gd name="connsiteY66" fmla="*/ 3110753 h 3478306"/>
              <a:gd name="connsiteX67" fmla="*/ 1918447 w 2402541"/>
              <a:gd name="connsiteY67" fmla="*/ 3128682 h 3478306"/>
              <a:gd name="connsiteX68" fmla="*/ 1909483 w 2402541"/>
              <a:gd name="connsiteY68" fmla="*/ 3164541 h 3478306"/>
              <a:gd name="connsiteX69" fmla="*/ 1891553 w 2402541"/>
              <a:gd name="connsiteY69" fmla="*/ 3182471 h 3478306"/>
              <a:gd name="connsiteX70" fmla="*/ 1873624 w 2402541"/>
              <a:gd name="connsiteY70" fmla="*/ 3209365 h 3478306"/>
              <a:gd name="connsiteX71" fmla="*/ 1846730 w 2402541"/>
              <a:gd name="connsiteY71" fmla="*/ 3245224 h 3478306"/>
              <a:gd name="connsiteX72" fmla="*/ 1819836 w 2402541"/>
              <a:gd name="connsiteY72" fmla="*/ 3290047 h 3478306"/>
              <a:gd name="connsiteX73" fmla="*/ 1792941 w 2402541"/>
              <a:gd name="connsiteY73" fmla="*/ 3325906 h 3478306"/>
              <a:gd name="connsiteX74" fmla="*/ 1775012 w 2402541"/>
              <a:gd name="connsiteY74" fmla="*/ 3352800 h 3478306"/>
              <a:gd name="connsiteX75" fmla="*/ 1667436 w 2402541"/>
              <a:gd name="connsiteY75" fmla="*/ 3415553 h 3478306"/>
              <a:gd name="connsiteX76" fmla="*/ 1631577 w 2402541"/>
              <a:gd name="connsiteY76" fmla="*/ 3433482 h 3478306"/>
              <a:gd name="connsiteX77" fmla="*/ 1506071 w 2402541"/>
              <a:gd name="connsiteY77" fmla="*/ 3469341 h 3478306"/>
              <a:gd name="connsiteX78" fmla="*/ 1470212 w 2402541"/>
              <a:gd name="connsiteY78" fmla="*/ 3478306 h 3478306"/>
              <a:gd name="connsiteX79" fmla="*/ 1210236 w 2402541"/>
              <a:gd name="connsiteY79" fmla="*/ 3460377 h 3478306"/>
              <a:gd name="connsiteX80" fmla="*/ 1093694 w 2402541"/>
              <a:gd name="connsiteY80" fmla="*/ 3433482 h 3478306"/>
              <a:gd name="connsiteX81" fmla="*/ 1048871 w 2402541"/>
              <a:gd name="connsiteY81" fmla="*/ 3424518 h 3478306"/>
              <a:gd name="connsiteX82" fmla="*/ 1021977 w 2402541"/>
              <a:gd name="connsiteY82" fmla="*/ 3415553 h 3478306"/>
              <a:gd name="connsiteX83" fmla="*/ 878541 w 2402541"/>
              <a:gd name="connsiteY83" fmla="*/ 3388659 h 3478306"/>
              <a:gd name="connsiteX84" fmla="*/ 851647 w 2402541"/>
              <a:gd name="connsiteY84" fmla="*/ 3379694 h 3478306"/>
              <a:gd name="connsiteX85" fmla="*/ 806824 w 2402541"/>
              <a:gd name="connsiteY85" fmla="*/ 3370729 h 3478306"/>
              <a:gd name="connsiteX86" fmla="*/ 779930 w 2402541"/>
              <a:gd name="connsiteY86" fmla="*/ 3352800 h 3478306"/>
              <a:gd name="connsiteX87" fmla="*/ 735106 w 2402541"/>
              <a:gd name="connsiteY87" fmla="*/ 3334871 h 3478306"/>
              <a:gd name="connsiteX88" fmla="*/ 708212 w 2402541"/>
              <a:gd name="connsiteY88" fmla="*/ 3325906 h 3478306"/>
              <a:gd name="connsiteX89" fmla="*/ 681318 w 2402541"/>
              <a:gd name="connsiteY89" fmla="*/ 3307977 h 3478306"/>
              <a:gd name="connsiteX90" fmla="*/ 627530 w 2402541"/>
              <a:gd name="connsiteY90" fmla="*/ 3281082 h 3478306"/>
              <a:gd name="connsiteX91" fmla="*/ 609600 w 2402541"/>
              <a:gd name="connsiteY91" fmla="*/ 3263153 h 3478306"/>
              <a:gd name="connsiteX92" fmla="*/ 537883 w 2402541"/>
              <a:gd name="connsiteY92" fmla="*/ 3200400 h 3478306"/>
              <a:gd name="connsiteX93" fmla="*/ 493059 w 2402541"/>
              <a:gd name="connsiteY93" fmla="*/ 3146612 h 3478306"/>
              <a:gd name="connsiteX94" fmla="*/ 484094 w 2402541"/>
              <a:gd name="connsiteY94" fmla="*/ 3119718 h 3478306"/>
              <a:gd name="connsiteX95" fmla="*/ 466165 w 2402541"/>
              <a:gd name="connsiteY95" fmla="*/ 3092824 h 3478306"/>
              <a:gd name="connsiteX96" fmla="*/ 439271 w 2402541"/>
              <a:gd name="connsiteY96" fmla="*/ 3048000 h 3478306"/>
              <a:gd name="connsiteX97" fmla="*/ 403412 w 2402541"/>
              <a:gd name="connsiteY97" fmla="*/ 2967318 h 3478306"/>
              <a:gd name="connsiteX98" fmla="*/ 385483 w 2402541"/>
              <a:gd name="connsiteY98" fmla="*/ 2931459 h 3478306"/>
              <a:gd name="connsiteX99" fmla="*/ 376518 w 2402541"/>
              <a:gd name="connsiteY99" fmla="*/ 2904565 h 3478306"/>
              <a:gd name="connsiteX100" fmla="*/ 340659 w 2402541"/>
              <a:gd name="connsiteY100" fmla="*/ 2814918 h 3478306"/>
              <a:gd name="connsiteX101" fmla="*/ 322730 w 2402541"/>
              <a:gd name="connsiteY101" fmla="*/ 2761129 h 3478306"/>
              <a:gd name="connsiteX102" fmla="*/ 313765 w 2402541"/>
              <a:gd name="connsiteY102" fmla="*/ 2734235 h 3478306"/>
              <a:gd name="connsiteX103" fmla="*/ 295836 w 2402541"/>
              <a:gd name="connsiteY103" fmla="*/ 2707341 h 3478306"/>
              <a:gd name="connsiteX104" fmla="*/ 277906 w 2402541"/>
              <a:gd name="connsiteY104" fmla="*/ 2599765 h 3478306"/>
              <a:gd name="connsiteX105" fmla="*/ 268941 w 2402541"/>
              <a:gd name="connsiteY105" fmla="*/ 2572871 h 3478306"/>
              <a:gd name="connsiteX106" fmla="*/ 251012 w 2402541"/>
              <a:gd name="connsiteY106" fmla="*/ 2447365 h 3478306"/>
              <a:gd name="connsiteX107" fmla="*/ 233083 w 2402541"/>
              <a:gd name="connsiteY107" fmla="*/ 2402541 h 3478306"/>
              <a:gd name="connsiteX108" fmla="*/ 224118 w 2402541"/>
              <a:gd name="connsiteY108" fmla="*/ 2357718 h 3478306"/>
              <a:gd name="connsiteX109" fmla="*/ 206188 w 2402541"/>
              <a:gd name="connsiteY109" fmla="*/ 2303929 h 3478306"/>
              <a:gd name="connsiteX110" fmla="*/ 188259 w 2402541"/>
              <a:gd name="connsiteY110" fmla="*/ 2232212 h 3478306"/>
              <a:gd name="connsiteX111" fmla="*/ 179294 w 2402541"/>
              <a:gd name="connsiteY111" fmla="*/ 2196353 h 3478306"/>
              <a:gd name="connsiteX112" fmla="*/ 161365 w 2402541"/>
              <a:gd name="connsiteY112" fmla="*/ 2079812 h 3478306"/>
              <a:gd name="connsiteX113" fmla="*/ 152400 w 2402541"/>
              <a:gd name="connsiteY113" fmla="*/ 1882588 h 3478306"/>
              <a:gd name="connsiteX114" fmla="*/ 143436 w 2402541"/>
              <a:gd name="connsiteY114" fmla="*/ 1828800 h 3478306"/>
              <a:gd name="connsiteX115" fmla="*/ 134471 w 2402541"/>
              <a:gd name="connsiteY115" fmla="*/ 1649506 h 3478306"/>
              <a:gd name="connsiteX116" fmla="*/ 125506 w 2402541"/>
              <a:gd name="connsiteY116" fmla="*/ 1568824 h 3478306"/>
              <a:gd name="connsiteX117" fmla="*/ 107577 w 2402541"/>
              <a:gd name="connsiteY117" fmla="*/ 1299882 h 3478306"/>
              <a:gd name="connsiteX118" fmla="*/ 98612 w 2402541"/>
              <a:gd name="connsiteY118" fmla="*/ 1272988 h 3478306"/>
              <a:gd name="connsiteX119" fmla="*/ 80683 w 2402541"/>
              <a:gd name="connsiteY119" fmla="*/ 1192306 h 3478306"/>
              <a:gd name="connsiteX120" fmla="*/ 62753 w 2402541"/>
              <a:gd name="connsiteY120" fmla="*/ 1138518 h 3478306"/>
              <a:gd name="connsiteX121" fmla="*/ 44824 w 2402541"/>
              <a:gd name="connsiteY121" fmla="*/ 1111624 h 3478306"/>
              <a:gd name="connsiteX122" fmla="*/ 35859 w 2402541"/>
              <a:gd name="connsiteY122" fmla="*/ 1021977 h 3478306"/>
              <a:gd name="connsiteX123" fmla="*/ 17930 w 2402541"/>
              <a:gd name="connsiteY123" fmla="*/ 914400 h 3478306"/>
              <a:gd name="connsiteX124" fmla="*/ 8965 w 2402541"/>
              <a:gd name="connsiteY124" fmla="*/ 788894 h 3478306"/>
              <a:gd name="connsiteX125" fmla="*/ 0 w 2402541"/>
              <a:gd name="connsiteY125" fmla="*/ 744071 h 3478306"/>
              <a:gd name="connsiteX126" fmla="*/ 8965 w 2402541"/>
              <a:gd name="connsiteY126" fmla="*/ 645459 h 3478306"/>
              <a:gd name="connsiteX127" fmla="*/ 26894 w 2402541"/>
              <a:gd name="connsiteY127" fmla="*/ 555812 h 3478306"/>
              <a:gd name="connsiteX128" fmla="*/ 44824 w 2402541"/>
              <a:gd name="connsiteY128" fmla="*/ 537882 h 3478306"/>
              <a:gd name="connsiteX129" fmla="*/ 53788 w 2402541"/>
              <a:gd name="connsiteY129" fmla="*/ 510988 h 3478306"/>
              <a:gd name="connsiteX130" fmla="*/ 89647 w 2402541"/>
              <a:gd name="connsiteY130" fmla="*/ 457200 h 3478306"/>
              <a:gd name="connsiteX131" fmla="*/ 125506 w 2402541"/>
              <a:gd name="connsiteY131" fmla="*/ 367553 h 3478306"/>
              <a:gd name="connsiteX132" fmla="*/ 143436 w 2402541"/>
              <a:gd name="connsiteY132" fmla="*/ 349624 h 3478306"/>
              <a:gd name="connsiteX133" fmla="*/ 161365 w 2402541"/>
              <a:gd name="connsiteY133" fmla="*/ 313765 h 3478306"/>
              <a:gd name="connsiteX134" fmla="*/ 179294 w 2402541"/>
              <a:gd name="connsiteY134" fmla="*/ 295835 h 3478306"/>
              <a:gd name="connsiteX135" fmla="*/ 188259 w 2402541"/>
              <a:gd name="connsiteY135" fmla="*/ 268941 h 3478306"/>
              <a:gd name="connsiteX136" fmla="*/ 206188 w 2402541"/>
              <a:gd name="connsiteY136" fmla="*/ 242047 h 3478306"/>
              <a:gd name="connsiteX137" fmla="*/ 197224 w 2402541"/>
              <a:gd name="connsiteY137" fmla="*/ 215153 h 3478306"/>
              <a:gd name="connsiteX138" fmla="*/ 170330 w 2402541"/>
              <a:gd name="connsiteY138" fmla="*/ 197224 h 347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2402541" h="3478306">
                <a:moveTo>
                  <a:pt x="134471" y="233082"/>
                </a:moveTo>
                <a:cubicBezTo>
                  <a:pt x="137459" y="218141"/>
                  <a:pt x="137434" y="202264"/>
                  <a:pt x="143436" y="188259"/>
                </a:cubicBezTo>
                <a:cubicBezTo>
                  <a:pt x="146765" y="180490"/>
                  <a:pt x="156085" y="176929"/>
                  <a:pt x="161365" y="170329"/>
                </a:cubicBezTo>
                <a:cubicBezTo>
                  <a:pt x="172642" y="156232"/>
                  <a:pt x="180571" y="135497"/>
                  <a:pt x="197224" y="125506"/>
                </a:cubicBezTo>
                <a:cubicBezTo>
                  <a:pt x="205327" y="120644"/>
                  <a:pt x="215153" y="119529"/>
                  <a:pt x="224118" y="116541"/>
                </a:cubicBezTo>
                <a:cubicBezTo>
                  <a:pt x="227106" y="107576"/>
                  <a:pt x="227180" y="97026"/>
                  <a:pt x="233083" y="89647"/>
                </a:cubicBezTo>
                <a:cubicBezTo>
                  <a:pt x="239814" y="81234"/>
                  <a:pt x="251564" y="78449"/>
                  <a:pt x="259977" y="71718"/>
                </a:cubicBezTo>
                <a:cubicBezTo>
                  <a:pt x="266577" y="66438"/>
                  <a:pt x="270346" y="57568"/>
                  <a:pt x="277906" y="53788"/>
                </a:cubicBezTo>
                <a:cubicBezTo>
                  <a:pt x="294810" y="45336"/>
                  <a:pt x="313162" y="39566"/>
                  <a:pt x="331694" y="35859"/>
                </a:cubicBezTo>
                <a:cubicBezTo>
                  <a:pt x="442358" y="13726"/>
                  <a:pt x="304209" y="40855"/>
                  <a:pt x="430306" y="17929"/>
                </a:cubicBezTo>
                <a:cubicBezTo>
                  <a:pt x="445297" y="15203"/>
                  <a:pt x="459927" y="9979"/>
                  <a:pt x="475130" y="8965"/>
                </a:cubicBezTo>
                <a:cubicBezTo>
                  <a:pt x="549730" y="3992"/>
                  <a:pt x="624541" y="2988"/>
                  <a:pt x="699247" y="0"/>
                </a:cubicBezTo>
                <a:lnTo>
                  <a:pt x="1819836" y="8965"/>
                </a:lnTo>
                <a:cubicBezTo>
                  <a:pt x="1835071" y="9199"/>
                  <a:pt x="1849556" y="15915"/>
                  <a:pt x="1864659" y="17929"/>
                </a:cubicBezTo>
                <a:cubicBezTo>
                  <a:pt x="1894427" y="21898"/>
                  <a:pt x="1924424" y="23906"/>
                  <a:pt x="1954306" y="26894"/>
                </a:cubicBezTo>
                <a:cubicBezTo>
                  <a:pt x="1991128" y="39168"/>
                  <a:pt x="2007868" y="39507"/>
                  <a:pt x="2034988" y="62753"/>
                </a:cubicBezTo>
                <a:cubicBezTo>
                  <a:pt x="2047823" y="73754"/>
                  <a:pt x="2063287" y="83493"/>
                  <a:pt x="2070847" y="98612"/>
                </a:cubicBezTo>
                <a:cubicBezTo>
                  <a:pt x="2076824" y="110565"/>
                  <a:pt x="2081009" y="123596"/>
                  <a:pt x="2088777" y="134471"/>
                </a:cubicBezTo>
                <a:cubicBezTo>
                  <a:pt x="2096146" y="144787"/>
                  <a:pt x="2107420" y="151739"/>
                  <a:pt x="2115671" y="161365"/>
                </a:cubicBezTo>
                <a:cubicBezTo>
                  <a:pt x="2125395" y="172709"/>
                  <a:pt x="2132570" y="186118"/>
                  <a:pt x="2142565" y="197224"/>
                </a:cubicBezTo>
                <a:cubicBezTo>
                  <a:pt x="2221520" y="284952"/>
                  <a:pt x="2174831" y="218730"/>
                  <a:pt x="2214283" y="277906"/>
                </a:cubicBezTo>
                <a:cubicBezTo>
                  <a:pt x="2217271" y="286871"/>
                  <a:pt x="2218385" y="296697"/>
                  <a:pt x="2223247" y="304800"/>
                </a:cubicBezTo>
                <a:cubicBezTo>
                  <a:pt x="2227596" y="312048"/>
                  <a:pt x="2237397" y="315169"/>
                  <a:pt x="2241177" y="322729"/>
                </a:cubicBezTo>
                <a:cubicBezTo>
                  <a:pt x="2249629" y="339633"/>
                  <a:pt x="2253130" y="358588"/>
                  <a:pt x="2259106" y="376518"/>
                </a:cubicBezTo>
                <a:cubicBezTo>
                  <a:pt x="2262094" y="385483"/>
                  <a:pt x="2262829" y="395549"/>
                  <a:pt x="2268071" y="403412"/>
                </a:cubicBezTo>
                <a:lnTo>
                  <a:pt x="2286000" y="430306"/>
                </a:lnTo>
                <a:cubicBezTo>
                  <a:pt x="2288988" y="445247"/>
                  <a:pt x="2291269" y="460347"/>
                  <a:pt x="2294965" y="475129"/>
                </a:cubicBezTo>
                <a:cubicBezTo>
                  <a:pt x="2297257" y="484297"/>
                  <a:pt x="2301215" y="492973"/>
                  <a:pt x="2303930" y="502024"/>
                </a:cubicBezTo>
                <a:cubicBezTo>
                  <a:pt x="2310181" y="522861"/>
                  <a:pt x="2316254" y="543757"/>
                  <a:pt x="2321859" y="564777"/>
                </a:cubicBezTo>
                <a:cubicBezTo>
                  <a:pt x="2328208" y="588586"/>
                  <a:pt x="2331995" y="613117"/>
                  <a:pt x="2339788" y="636494"/>
                </a:cubicBezTo>
                <a:cubicBezTo>
                  <a:pt x="2352649" y="675077"/>
                  <a:pt x="2346461" y="654221"/>
                  <a:pt x="2357718" y="699247"/>
                </a:cubicBezTo>
                <a:cubicBezTo>
                  <a:pt x="2360706" y="729129"/>
                  <a:pt x="2363174" y="759068"/>
                  <a:pt x="2366683" y="788894"/>
                </a:cubicBezTo>
                <a:cubicBezTo>
                  <a:pt x="2369152" y="809879"/>
                  <a:pt x="2373734" y="830604"/>
                  <a:pt x="2375647" y="851647"/>
                </a:cubicBezTo>
                <a:cubicBezTo>
                  <a:pt x="2379714" y="896386"/>
                  <a:pt x="2380720" y="941364"/>
                  <a:pt x="2384612" y="986118"/>
                </a:cubicBezTo>
                <a:cubicBezTo>
                  <a:pt x="2386699" y="1010119"/>
                  <a:pt x="2390917" y="1033891"/>
                  <a:pt x="2393577" y="1057835"/>
                </a:cubicBezTo>
                <a:cubicBezTo>
                  <a:pt x="2396893" y="1087683"/>
                  <a:pt x="2399553" y="1117600"/>
                  <a:pt x="2402541" y="1147482"/>
                </a:cubicBezTo>
                <a:cubicBezTo>
                  <a:pt x="2399553" y="1228164"/>
                  <a:pt x="2398947" y="1308970"/>
                  <a:pt x="2393577" y="1389529"/>
                </a:cubicBezTo>
                <a:cubicBezTo>
                  <a:pt x="2392948" y="1398958"/>
                  <a:pt x="2387047" y="1407293"/>
                  <a:pt x="2384612" y="1416424"/>
                </a:cubicBezTo>
                <a:cubicBezTo>
                  <a:pt x="2375088" y="1452138"/>
                  <a:pt x="2364967" y="1487756"/>
                  <a:pt x="2357718" y="1524000"/>
                </a:cubicBezTo>
                <a:cubicBezTo>
                  <a:pt x="2346132" y="1581928"/>
                  <a:pt x="2355567" y="1555195"/>
                  <a:pt x="2330824" y="1604682"/>
                </a:cubicBezTo>
                <a:cubicBezTo>
                  <a:pt x="2313120" y="1693202"/>
                  <a:pt x="2333414" y="1605876"/>
                  <a:pt x="2303930" y="1694329"/>
                </a:cubicBezTo>
                <a:cubicBezTo>
                  <a:pt x="2297050" y="1714967"/>
                  <a:pt x="2291724" y="1736094"/>
                  <a:pt x="2286000" y="1757082"/>
                </a:cubicBezTo>
                <a:cubicBezTo>
                  <a:pt x="2282758" y="1768969"/>
                  <a:pt x="2281889" y="1781616"/>
                  <a:pt x="2277036" y="1792941"/>
                </a:cubicBezTo>
                <a:cubicBezTo>
                  <a:pt x="2272792" y="1802844"/>
                  <a:pt x="2265083" y="1810870"/>
                  <a:pt x="2259106" y="1819835"/>
                </a:cubicBezTo>
                <a:cubicBezTo>
                  <a:pt x="2256118" y="1831788"/>
                  <a:pt x="2253526" y="1843847"/>
                  <a:pt x="2250141" y="1855694"/>
                </a:cubicBezTo>
                <a:cubicBezTo>
                  <a:pt x="2247545" y="1864780"/>
                  <a:pt x="2243469" y="1873421"/>
                  <a:pt x="2241177" y="1882588"/>
                </a:cubicBezTo>
                <a:cubicBezTo>
                  <a:pt x="2237482" y="1897370"/>
                  <a:pt x="2236221" y="1912712"/>
                  <a:pt x="2232212" y="1927412"/>
                </a:cubicBezTo>
                <a:cubicBezTo>
                  <a:pt x="2227239" y="1945645"/>
                  <a:pt x="2219714" y="1963098"/>
                  <a:pt x="2214283" y="1981200"/>
                </a:cubicBezTo>
                <a:cubicBezTo>
                  <a:pt x="2190133" y="2061700"/>
                  <a:pt x="2221943" y="1968052"/>
                  <a:pt x="2196353" y="2061882"/>
                </a:cubicBezTo>
                <a:cubicBezTo>
                  <a:pt x="2196346" y="2061908"/>
                  <a:pt x="2173946" y="2129105"/>
                  <a:pt x="2169459" y="2142565"/>
                </a:cubicBezTo>
                <a:cubicBezTo>
                  <a:pt x="2166471" y="2151530"/>
                  <a:pt x="2162786" y="2160292"/>
                  <a:pt x="2160494" y="2169459"/>
                </a:cubicBezTo>
                <a:cubicBezTo>
                  <a:pt x="2154518" y="2193365"/>
                  <a:pt x="2153585" y="2219137"/>
                  <a:pt x="2142565" y="2241177"/>
                </a:cubicBezTo>
                <a:cubicBezTo>
                  <a:pt x="2136589" y="2253130"/>
                  <a:pt x="2129900" y="2264752"/>
                  <a:pt x="2124636" y="2277035"/>
                </a:cubicBezTo>
                <a:cubicBezTo>
                  <a:pt x="2115423" y="2298531"/>
                  <a:pt x="2113206" y="2317039"/>
                  <a:pt x="2106706" y="2339788"/>
                </a:cubicBezTo>
                <a:cubicBezTo>
                  <a:pt x="2104110" y="2348874"/>
                  <a:pt x="2100729" y="2357717"/>
                  <a:pt x="2097741" y="2366682"/>
                </a:cubicBezTo>
                <a:cubicBezTo>
                  <a:pt x="2094753" y="2387600"/>
                  <a:pt x="2091398" y="2408468"/>
                  <a:pt x="2088777" y="2429435"/>
                </a:cubicBezTo>
                <a:cubicBezTo>
                  <a:pt x="2085421" y="2456286"/>
                  <a:pt x="2083927" y="2483373"/>
                  <a:pt x="2079812" y="2510118"/>
                </a:cubicBezTo>
                <a:cubicBezTo>
                  <a:pt x="2077938" y="2522296"/>
                  <a:pt x="2073263" y="2533895"/>
                  <a:pt x="2070847" y="2545977"/>
                </a:cubicBezTo>
                <a:cubicBezTo>
                  <a:pt x="2055070" y="2624865"/>
                  <a:pt x="2070366" y="2574318"/>
                  <a:pt x="2052918" y="2626659"/>
                </a:cubicBezTo>
                <a:cubicBezTo>
                  <a:pt x="2049930" y="2647577"/>
                  <a:pt x="2048097" y="2668692"/>
                  <a:pt x="2043953" y="2689412"/>
                </a:cubicBezTo>
                <a:cubicBezTo>
                  <a:pt x="2042100" y="2698678"/>
                  <a:pt x="2037280" y="2707139"/>
                  <a:pt x="2034988" y="2716306"/>
                </a:cubicBezTo>
                <a:cubicBezTo>
                  <a:pt x="2028306" y="2743033"/>
                  <a:pt x="2023369" y="2770170"/>
                  <a:pt x="2017059" y="2796988"/>
                </a:cubicBezTo>
                <a:cubicBezTo>
                  <a:pt x="2011415" y="2820975"/>
                  <a:pt x="2005106" y="2844800"/>
                  <a:pt x="1999130" y="2868706"/>
                </a:cubicBezTo>
                <a:lnTo>
                  <a:pt x="1981200" y="2940424"/>
                </a:lnTo>
                <a:cubicBezTo>
                  <a:pt x="1978212" y="2952377"/>
                  <a:pt x="1976132" y="2964594"/>
                  <a:pt x="1972236" y="2976282"/>
                </a:cubicBezTo>
                <a:cubicBezTo>
                  <a:pt x="1966259" y="2994212"/>
                  <a:pt x="1958890" y="3011736"/>
                  <a:pt x="1954306" y="3030071"/>
                </a:cubicBezTo>
                <a:cubicBezTo>
                  <a:pt x="1950946" y="3043511"/>
                  <a:pt x="1947367" y="3092436"/>
                  <a:pt x="1936377" y="3110753"/>
                </a:cubicBezTo>
                <a:cubicBezTo>
                  <a:pt x="1932028" y="3118001"/>
                  <a:pt x="1924424" y="3122706"/>
                  <a:pt x="1918447" y="3128682"/>
                </a:cubicBezTo>
                <a:cubicBezTo>
                  <a:pt x="1915459" y="3140635"/>
                  <a:pt x="1914993" y="3153521"/>
                  <a:pt x="1909483" y="3164541"/>
                </a:cubicBezTo>
                <a:cubicBezTo>
                  <a:pt x="1905703" y="3172101"/>
                  <a:pt x="1896833" y="3175871"/>
                  <a:pt x="1891553" y="3182471"/>
                </a:cubicBezTo>
                <a:cubicBezTo>
                  <a:pt x="1884822" y="3190884"/>
                  <a:pt x="1879886" y="3200598"/>
                  <a:pt x="1873624" y="3209365"/>
                </a:cubicBezTo>
                <a:cubicBezTo>
                  <a:pt x="1864940" y="3221523"/>
                  <a:pt x="1855018" y="3232792"/>
                  <a:pt x="1846730" y="3245224"/>
                </a:cubicBezTo>
                <a:cubicBezTo>
                  <a:pt x="1837065" y="3259722"/>
                  <a:pt x="1829501" y="3275549"/>
                  <a:pt x="1819836" y="3290047"/>
                </a:cubicBezTo>
                <a:cubicBezTo>
                  <a:pt x="1811548" y="3302479"/>
                  <a:pt x="1801626" y="3313748"/>
                  <a:pt x="1792941" y="3325906"/>
                </a:cubicBezTo>
                <a:cubicBezTo>
                  <a:pt x="1786679" y="3334673"/>
                  <a:pt x="1782630" y="3345182"/>
                  <a:pt x="1775012" y="3352800"/>
                </a:cubicBezTo>
                <a:cubicBezTo>
                  <a:pt x="1746393" y="3381419"/>
                  <a:pt x="1701317" y="3398613"/>
                  <a:pt x="1667436" y="3415553"/>
                </a:cubicBezTo>
                <a:cubicBezTo>
                  <a:pt x="1655483" y="3421529"/>
                  <a:pt x="1644255" y="3429256"/>
                  <a:pt x="1631577" y="3433482"/>
                </a:cubicBezTo>
                <a:cubicBezTo>
                  <a:pt x="1554408" y="3459205"/>
                  <a:pt x="1596127" y="3446827"/>
                  <a:pt x="1506071" y="3469341"/>
                </a:cubicBezTo>
                <a:lnTo>
                  <a:pt x="1470212" y="3478306"/>
                </a:lnTo>
                <a:cubicBezTo>
                  <a:pt x="1369877" y="3473289"/>
                  <a:pt x="1302465" y="3473552"/>
                  <a:pt x="1210236" y="3460377"/>
                </a:cubicBezTo>
                <a:cubicBezTo>
                  <a:pt x="1163429" y="3453690"/>
                  <a:pt x="1144325" y="3443607"/>
                  <a:pt x="1093694" y="3433482"/>
                </a:cubicBezTo>
                <a:cubicBezTo>
                  <a:pt x="1078753" y="3430494"/>
                  <a:pt x="1063653" y="3428213"/>
                  <a:pt x="1048871" y="3424518"/>
                </a:cubicBezTo>
                <a:cubicBezTo>
                  <a:pt x="1039704" y="3422226"/>
                  <a:pt x="1031185" y="3417678"/>
                  <a:pt x="1021977" y="3415553"/>
                </a:cubicBezTo>
                <a:cubicBezTo>
                  <a:pt x="966101" y="3402659"/>
                  <a:pt x="931614" y="3397505"/>
                  <a:pt x="878541" y="3388659"/>
                </a:cubicBezTo>
                <a:cubicBezTo>
                  <a:pt x="869576" y="3385671"/>
                  <a:pt x="860814" y="3381986"/>
                  <a:pt x="851647" y="3379694"/>
                </a:cubicBezTo>
                <a:cubicBezTo>
                  <a:pt x="836865" y="3375998"/>
                  <a:pt x="821091" y="3376079"/>
                  <a:pt x="806824" y="3370729"/>
                </a:cubicBezTo>
                <a:cubicBezTo>
                  <a:pt x="796736" y="3366946"/>
                  <a:pt x="789567" y="3357618"/>
                  <a:pt x="779930" y="3352800"/>
                </a:cubicBezTo>
                <a:cubicBezTo>
                  <a:pt x="765537" y="3345603"/>
                  <a:pt x="750174" y="3340521"/>
                  <a:pt x="735106" y="3334871"/>
                </a:cubicBezTo>
                <a:cubicBezTo>
                  <a:pt x="726258" y="3331553"/>
                  <a:pt x="716664" y="3330132"/>
                  <a:pt x="708212" y="3325906"/>
                </a:cubicBezTo>
                <a:cubicBezTo>
                  <a:pt x="698575" y="3321088"/>
                  <a:pt x="690955" y="3312795"/>
                  <a:pt x="681318" y="3307977"/>
                </a:cubicBezTo>
                <a:cubicBezTo>
                  <a:pt x="637130" y="3285883"/>
                  <a:pt x="670351" y="3315339"/>
                  <a:pt x="627530" y="3281082"/>
                </a:cubicBezTo>
                <a:cubicBezTo>
                  <a:pt x="620930" y="3275802"/>
                  <a:pt x="616200" y="3268433"/>
                  <a:pt x="609600" y="3263153"/>
                </a:cubicBezTo>
                <a:cubicBezTo>
                  <a:pt x="575751" y="3236075"/>
                  <a:pt x="569484" y="3247799"/>
                  <a:pt x="537883" y="3200400"/>
                </a:cubicBezTo>
                <a:cubicBezTo>
                  <a:pt x="512920" y="3162957"/>
                  <a:pt x="527572" y="3181125"/>
                  <a:pt x="493059" y="3146612"/>
                </a:cubicBezTo>
                <a:cubicBezTo>
                  <a:pt x="490071" y="3137647"/>
                  <a:pt x="488320" y="3128170"/>
                  <a:pt x="484094" y="3119718"/>
                </a:cubicBezTo>
                <a:cubicBezTo>
                  <a:pt x="479276" y="3110081"/>
                  <a:pt x="471875" y="3101960"/>
                  <a:pt x="466165" y="3092824"/>
                </a:cubicBezTo>
                <a:cubicBezTo>
                  <a:pt x="456930" y="3078048"/>
                  <a:pt x="447733" y="3063232"/>
                  <a:pt x="439271" y="3048000"/>
                </a:cubicBezTo>
                <a:cubicBezTo>
                  <a:pt x="414748" y="3003858"/>
                  <a:pt x="425578" y="3017192"/>
                  <a:pt x="403412" y="2967318"/>
                </a:cubicBezTo>
                <a:cubicBezTo>
                  <a:pt x="397985" y="2955106"/>
                  <a:pt x="390747" y="2943742"/>
                  <a:pt x="385483" y="2931459"/>
                </a:cubicBezTo>
                <a:cubicBezTo>
                  <a:pt x="381761" y="2922773"/>
                  <a:pt x="380240" y="2913251"/>
                  <a:pt x="376518" y="2904565"/>
                </a:cubicBezTo>
                <a:cubicBezTo>
                  <a:pt x="336946" y="2812233"/>
                  <a:pt x="381467" y="2937343"/>
                  <a:pt x="340659" y="2814918"/>
                </a:cubicBezTo>
                <a:lnTo>
                  <a:pt x="322730" y="2761129"/>
                </a:lnTo>
                <a:cubicBezTo>
                  <a:pt x="319742" y="2752164"/>
                  <a:pt x="319007" y="2742098"/>
                  <a:pt x="313765" y="2734235"/>
                </a:cubicBezTo>
                <a:lnTo>
                  <a:pt x="295836" y="2707341"/>
                </a:lnTo>
                <a:cubicBezTo>
                  <a:pt x="290776" y="2671920"/>
                  <a:pt x="286646" y="2634722"/>
                  <a:pt x="277906" y="2599765"/>
                </a:cubicBezTo>
                <a:cubicBezTo>
                  <a:pt x="275614" y="2590598"/>
                  <a:pt x="271929" y="2581836"/>
                  <a:pt x="268941" y="2572871"/>
                </a:cubicBezTo>
                <a:cubicBezTo>
                  <a:pt x="266945" y="2556905"/>
                  <a:pt x="256980" y="2469246"/>
                  <a:pt x="251012" y="2447365"/>
                </a:cubicBezTo>
                <a:cubicBezTo>
                  <a:pt x="246778" y="2431840"/>
                  <a:pt x="237707" y="2417955"/>
                  <a:pt x="233083" y="2402541"/>
                </a:cubicBezTo>
                <a:cubicBezTo>
                  <a:pt x="228705" y="2387947"/>
                  <a:pt x="228127" y="2372418"/>
                  <a:pt x="224118" y="2357718"/>
                </a:cubicBezTo>
                <a:cubicBezTo>
                  <a:pt x="219145" y="2339484"/>
                  <a:pt x="210772" y="2322264"/>
                  <a:pt x="206188" y="2303929"/>
                </a:cubicBezTo>
                <a:lnTo>
                  <a:pt x="188259" y="2232212"/>
                </a:lnTo>
                <a:cubicBezTo>
                  <a:pt x="185271" y="2220259"/>
                  <a:pt x="181036" y="2208550"/>
                  <a:pt x="179294" y="2196353"/>
                </a:cubicBezTo>
                <a:cubicBezTo>
                  <a:pt x="167760" y="2115606"/>
                  <a:pt x="173804" y="2154442"/>
                  <a:pt x="161365" y="2079812"/>
                </a:cubicBezTo>
                <a:cubicBezTo>
                  <a:pt x="158377" y="2014071"/>
                  <a:pt x="157089" y="1948230"/>
                  <a:pt x="152400" y="1882588"/>
                </a:cubicBezTo>
                <a:cubicBezTo>
                  <a:pt x="151105" y="1864458"/>
                  <a:pt x="144830" y="1846923"/>
                  <a:pt x="143436" y="1828800"/>
                </a:cubicBezTo>
                <a:cubicBezTo>
                  <a:pt x="138847" y="1769137"/>
                  <a:pt x="138588" y="1709204"/>
                  <a:pt x="134471" y="1649506"/>
                </a:cubicBezTo>
                <a:cubicBezTo>
                  <a:pt x="132609" y="1622511"/>
                  <a:pt x="127664" y="1595797"/>
                  <a:pt x="125506" y="1568824"/>
                </a:cubicBezTo>
                <a:cubicBezTo>
                  <a:pt x="123234" y="1540420"/>
                  <a:pt x="111804" y="1335810"/>
                  <a:pt x="107577" y="1299882"/>
                </a:cubicBezTo>
                <a:cubicBezTo>
                  <a:pt x="106473" y="1290497"/>
                  <a:pt x="100904" y="1282155"/>
                  <a:pt x="98612" y="1272988"/>
                </a:cubicBezTo>
                <a:cubicBezTo>
                  <a:pt x="85822" y="1221830"/>
                  <a:pt x="94481" y="1238300"/>
                  <a:pt x="80683" y="1192306"/>
                </a:cubicBezTo>
                <a:cubicBezTo>
                  <a:pt x="75252" y="1174204"/>
                  <a:pt x="73236" y="1154243"/>
                  <a:pt x="62753" y="1138518"/>
                </a:cubicBezTo>
                <a:lnTo>
                  <a:pt x="44824" y="1111624"/>
                </a:lnTo>
                <a:cubicBezTo>
                  <a:pt x="41836" y="1081742"/>
                  <a:pt x="39368" y="1051803"/>
                  <a:pt x="35859" y="1021977"/>
                </a:cubicBezTo>
                <a:cubicBezTo>
                  <a:pt x="29506" y="967975"/>
                  <a:pt x="27600" y="962756"/>
                  <a:pt x="17930" y="914400"/>
                </a:cubicBezTo>
                <a:cubicBezTo>
                  <a:pt x="14942" y="872565"/>
                  <a:pt x="13356" y="830605"/>
                  <a:pt x="8965" y="788894"/>
                </a:cubicBezTo>
                <a:cubicBezTo>
                  <a:pt x="7370" y="773741"/>
                  <a:pt x="0" y="759308"/>
                  <a:pt x="0" y="744071"/>
                </a:cubicBezTo>
                <a:cubicBezTo>
                  <a:pt x="0" y="711065"/>
                  <a:pt x="5320" y="678263"/>
                  <a:pt x="8965" y="645459"/>
                </a:cubicBezTo>
                <a:cubicBezTo>
                  <a:pt x="10095" y="635291"/>
                  <a:pt x="15350" y="575052"/>
                  <a:pt x="26894" y="555812"/>
                </a:cubicBezTo>
                <a:cubicBezTo>
                  <a:pt x="31243" y="548564"/>
                  <a:pt x="38847" y="543859"/>
                  <a:pt x="44824" y="537882"/>
                </a:cubicBezTo>
                <a:cubicBezTo>
                  <a:pt x="47812" y="528917"/>
                  <a:pt x="49199" y="519248"/>
                  <a:pt x="53788" y="510988"/>
                </a:cubicBezTo>
                <a:cubicBezTo>
                  <a:pt x="64253" y="492151"/>
                  <a:pt x="82833" y="477643"/>
                  <a:pt x="89647" y="457200"/>
                </a:cubicBezTo>
                <a:cubicBezTo>
                  <a:pt x="99365" y="428048"/>
                  <a:pt x="107921" y="393931"/>
                  <a:pt x="125506" y="367553"/>
                </a:cubicBezTo>
                <a:cubicBezTo>
                  <a:pt x="130194" y="360520"/>
                  <a:pt x="137459" y="355600"/>
                  <a:pt x="143436" y="349624"/>
                </a:cubicBezTo>
                <a:cubicBezTo>
                  <a:pt x="149412" y="337671"/>
                  <a:pt x="153952" y="324884"/>
                  <a:pt x="161365" y="313765"/>
                </a:cubicBezTo>
                <a:cubicBezTo>
                  <a:pt x="166053" y="306732"/>
                  <a:pt x="174946" y="303083"/>
                  <a:pt x="179294" y="295835"/>
                </a:cubicBezTo>
                <a:cubicBezTo>
                  <a:pt x="184156" y="287732"/>
                  <a:pt x="184033" y="277393"/>
                  <a:pt x="188259" y="268941"/>
                </a:cubicBezTo>
                <a:cubicBezTo>
                  <a:pt x="193077" y="259304"/>
                  <a:pt x="200212" y="251012"/>
                  <a:pt x="206188" y="242047"/>
                </a:cubicBezTo>
                <a:cubicBezTo>
                  <a:pt x="203200" y="233082"/>
                  <a:pt x="205676" y="219379"/>
                  <a:pt x="197224" y="215153"/>
                </a:cubicBezTo>
                <a:cubicBezTo>
                  <a:pt x="161825" y="197454"/>
                  <a:pt x="170330" y="261553"/>
                  <a:pt x="170330" y="19722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Kombinationstegning 6"/>
          <p:cNvSpPr/>
          <p:nvPr/>
        </p:nvSpPr>
        <p:spPr>
          <a:xfrm>
            <a:off x="5199529" y="1380565"/>
            <a:ext cx="1434353" cy="335433"/>
          </a:xfrm>
          <a:custGeom>
            <a:avLst/>
            <a:gdLst>
              <a:gd name="connsiteX0" fmla="*/ 0 w 1434353"/>
              <a:gd name="connsiteY0" fmla="*/ 26894 h 335433"/>
              <a:gd name="connsiteX1" fmla="*/ 44824 w 1434353"/>
              <a:gd name="connsiteY1" fmla="*/ 17929 h 335433"/>
              <a:gd name="connsiteX2" fmla="*/ 71718 w 1434353"/>
              <a:gd name="connsiteY2" fmla="*/ 8964 h 335433"/>
              <a:gd name="connsiteX3" fmla="*/ 107577 w 1434353"/>
              <a:gd name="connsiteY3" fmla="*/ 17929 h 335433"/>
              <a:gd name="connsiteX4" fmla="*/ 107577 w 1434353"/>
              <a:gd name="connsiteY4" fmla="*/ 233082 h 335433"/>
              <a:gd name="connsiteX5" fmla="*/ 98612 w 1434353"/>
              <a:gd name="connsiteY5" fmla="*/ 268941 h 335433"/>
              <a:gd name="connsiteX6" fmla="*/ 71718 w 1434353"/>
              <a:gd name="connsiteY6" fmla="*/ 286870 h 335433"/>
              <a:gd name="connsiteX7" fmla="*/ 53789 w 1434353"/>
              <a:gd name="connsiteY7" fmla="*/ 304800 h 335433"/>
              <a:gd name="connsiteX8" fmla="*/ 8965 w 1434353"/>
              <a:gd name="connsiteY8" fmla="*/ 295835 h 335433"/>
              <a:gd name="connsiteX9" fmla="*/ 0 w 1434353"/>
              <a:gd name="connsiteY9" fmla="*/ 268941 h 335433"/>
              <a:gd name="connsiteX10" fmla="*/ 8965 w 1434353"/>
              <a:gd name="connsiteY10" fmla="*/ 206188 h 335433"/>
              <a:gd name="connsiteX11" fmla="*/ 17930 w 1434353"/>
              <a:gd name="connsiteY11" fmla="*/ 179294 h 335433"/>
              <a:gd name="connsiteX12" fmla="*/ 53789 w 1434353"/>
              <a:gd name="connsiteY12" fmla="*/ 170329 h 335433"/>
              <a:gd name="connsiteX13" fmla="*/ 80683 w 1434353"/>
              <a:gd name="connsiteY13" fmla="*/ 152400 h 335433"/>
              <a:gd name="connsiteX14" fmla="*/ 179295 w 1434353"/>
              <a:gd name="connsiteY14" fmla="*/ 134470 h 335433"/>
              <a:gd name="connsiteX15" fmla="*/ 206189 w 1434353"/>
              <a:gd name="connsiteY15" fmla="*/ 125506 h 335433"/>
              <a:gd name="connsiteX16" fmla="*/ 215153 w 1434353"/>
              <a:gd name="connsiteY16" fmla="*/ 98611 h 335433"/>
              <a:gd name="connsiteX17" fmla="*/ 251012 w 1434353"/>
              <a:gd name="connsiteY17" fmla="*/ 188259 h 335433"/>
              <a:gd name="connsiteX18" fmla="*/ 286871 w 1434353"/>
              <a:gd name="connsiteY18" fmla="*/ 179294 h 335433"/>
              <a:gd name="connsiteX19" fmla="*/ 304800 w 1434353"/>
              <a:gd name="connsiteY19" fmla="*/ 125506 h 335433"/>
              <a:gd name="connsiteX20" fmla="*/ 322730 w 1434353"/>
              <a:gd name="connsiteY20" fmla="*/ 107576 h 335433"/>
              <a:gd name="connsiteX21" fmla="*/ 340659 w 1434353"/>
              <a:gd name="connsiteY21" fmla="*/ 224117 h 335433"/>
              <a:gd name="connsiteX22" fmla="*/ 349624 w 1434353"/>
              <a:gd name="connsiteY22" fmla="*/ 259976 h 335433"/>
              <a:gd name="connsiteX23" fmla="*/ 340659 w 1434353"/>
              <a:gd name="connsiteY23" fmla="*/ 331694 h 335433"/>
              <a:gd name="connsiteX24" fmla="*/ 295836 w 1434353"/>
              <a:gd name="connsiteY24" fmla="*/ 313764 h 335433"/>
              <a:gd name="connsiteX25" fmla="*/ 286871 w 1434353"/>
              <a:gd name="connsiteY25" fmla="*/ 268941 h 335433"/>
              <a:gd name="connsiteX26" fmla="*/ 277906 w 1434353"/>
              <a:gd name="connsiteY26" fmla="*/ 242047 h 335433"/>
              <a:gd name="connsiteX27" fmla="*/ 295836 w 1434353"/>
              <a:gd name="connsiteY27" fmla="*/ 224117 h 335433"/>
              <a:gd name="connsiteX28" fmla="*/ 313765 w 1434353"/>
              <a:gd name="connsiteY28" fmla="*/ 170329 h 335433"/>
              <a:gd name="connsiteX29" fmla="*/ 349624 w 1434353"/>
              <a:gd name="connsiteY29" fmla="*/ 134470 h 335433"/>
              <a:gd name="connsiteX30" fmla="*/ 376518 w 1434353"/>
              <a:gd name="connsiteY30" fmla="*/ 116541 h 335433"/>
              <a:gd name="connsiteX31" fmla="*/ 439271 w 1434353"/>
              <a:gd name="connsiteY31" fmla="*/ 71717 h 335433"/>
              <a:gd name="connsiteX32" fmla="*/ 475130 w 1434353"/>
              <a:gd name="connsiteY32" fmla="*/ 0 h 335433"/>
              <a:gd name="connsiteX33" fmla="*/ 403412 w 1434353"/>
              <a:gd name="connsiteY33" fmla="*/ 44823 h 335433"/>
              <a:gd name="connsiteX34" fmla="*/ 385483 w 1434353"/>
              <a:gd name="connsiteY34" fmla="*/ 62753 h 335433"/>
              <a:gd name="connsiteX35" fmla="*/ 394447 w 1434353"/>
              <a:gd name="connsiteY35" fmla="*/ 188259 h 335433"/>
              <a:gd name="connsiteX36" fmla="*/ 412377 w 1434353"/>
              <a:gd name="connsiteY36" fmla="*/ 206188 h 335433"/>
              <a:gd name="connsiteX37" fmla="*/ 537883 w 1434353"/>
              <a:gd name="connsiteY37" fmla="*/ 197223 h 335433"/>
              <a:gd name="connsiteX38" fmla="*/ 591671 w 1434353"/>
              <a:gd name="connsiteY38" fmla="*/ 179294 h 335433"/>
              <a:gd name="connsiteX39" fmla="*/ 627530 w 1434353"/>
              <a:gd name="connsiteY39" fmla="*/ 143435 h 335433"/>
              <a:gd name="connsiteX40" fmla="*/ 672353 w 1434353"/>
              <a:gd name="connsiteY40" fmla="*/ 107576 h 335433"/>
              <a:gd name="connsiteX41" fmla="*/ 681318 w 1434353"/>
              <a:gd name="connsiteY41" fmla="*/ 17929 h 335433"/>
              <a:gd name="connsiteX42" fmla="*/ 600636 w 1434353"/>
              <a:gd name="connsiteY42" fmla="*/ 26894 h 335433"/>
              <a:gd name="connsiteX43" fmla="*/ 573742 w 1434353"/>
              <a:gd name="connsiteY43" fmla="*/ 35859 h 335433"/>
              <a:gd name="connsiteX44" fmla="*/ 528918 w 1434353"/>
              <a:gd name="connsiteY44" fmla="*/ 80682 h 335433"/>
              <a:gd name="connsiteX45" fmla="*/ 519953 w 1434353"/>
              <a:gd name="connsiteY45" fmla="*/ 197223 h 335433"/>
              <a:gd name="connsiteX46" fmla="*/ 573742 w 1434353"/>
              <a:gd name="connsiteY46" fmla="*/ 215153 h 335433"/>
              <a:gd name="connsiteX47" fmla="*/ 609600 w 1434353"/>
              <a:gd name="connsiteY47" fmla="*/ 233082 h 335433"/>
              <a:gd name="connsiteX48" fmla="*/ 699247 w 1434353"/>
              <a:gd name="connsiteY48" fmla="*/ 215153 h 335433"/>
              <a:gd name="connsiteX49" fmla="*/ 726142 w 1434353"/>
              <a:gd name="connsiteY49" fmla="*/ 206188 h 335433"/>
              <a:gd name="connsiteX50" fmla="*/ 753036 w 1434353"/>
              <a:gd name="connsiteY50" fmla="*/ 188259 h 335433"/>
              <a:gd name="connsiteX51" fmla="*/ 788895 w 1434353"/>
              <a:gd name="connsiteY51" fmla="*/ 143435 h 335433"/>
              <a:gd name="connsiteX52" fmla="*/ 833718 w 1434353"/>
              <a:gd name="connsiteY52" fmla="*/ 107576 h 335433"/>
              <a:gd name="connsiteX53" fmla="*/ 806824 w 1434353"/>
              <a:gd name="connsiteY53" fmla="*/ 89647 h 335433"/>
              <a:gd name="connsiteX54" fmla="*/ 779930 w 1434353"/>
              <a:gd name="connsiteY54" fmla="*/ 107576 h 335433"/>
              <a:gd name="connsiteX55" fmla="*/ 753036 w 1434353"/>
              <a:gd name="connsiteY55" fmla="*/ 116541 h 335433"/>
              <a:gd name="connsiteX56" fmla="*/ 708212 w 1434353"/>
              <a:gd name="connsiteY56" fmla="*/ 179294 h 335433"/>
              <a:gd name="connsiteX57" fmla="*/ 717177 w 1434353"/>
              <a:gd name="connsiteY57" fmla="*/ 215153 h 335433"/>
              <a:gd name="connsiteX58" fmla="*/ 762000 w 1434353"/>
              <a:gd name="connsiteY58" fmla="*/ 179294 h 335433"/>
              <a:gd name="connsiteX59" fmla="*/ 788895 w 1434353"/>
              <a:gd name="connsiteY59" fmla="*/ 170329 h 335433"/>
              <a:gd name="connsiteX60" fmla="*/ 815789 w 1434353"/>
              <a:gd name="connsiteY60" fmla="*/ 224117 h 335433"/>
              <a:gd name="connsiteX61" fmla="*/ 833718 w 1434353"/>
              <a:gd name="connsiteY61" fmla="*/ 242047 h 335433"/>
              <a:gd name="connsiteX62" fmla="*/ 869577 w 1434353"/>
              <a:gd name="connsiteY62" fmla="*/ 224117 h 335433"/>
              <a:gd name="connsiteX63" fmla="*/ 923365 w 1434353"/>
              <a:gd name="connsiteY63" fmla="*/ 170329 h 335433"/>
              <a:gd name="connsiteX64" fmla="*/ 932330 w 1434353"/>
              <a:gd name="connsiteY64" fmla="*/ 143435 h 335433"/>
              <a:gd name="connsiteX65" fmla="*/ 950259 w 1434353"/>
              <a:gd name="connsiteY65" fmla="*/ 197223 h 335433"/>
              <a:gd name="connsiteX66" fmla="*/ 959224 w 1434353"/>
              <a:gd name="connsiteY66" fmla="*/ 224117 h 335433"/>
              <a:gd name="connsiteX67" fmla="*/ 1021977 w 1434353"/>
              <a:gd name="connsiteY67" fmla="*/ 179294 h 335433"/>
              <a:gd name="connsiteX68" fmla="*/ 1039906 w 1434353"/>
              <a:gd name="connsiteY68" fmla="*/ 161364 h 335433"/>
              <a:gd name="connsiteX69" fmla="*/ 1048871 w 1434353"/>
              <a:gd name="connsiteY69" fmla="*/ 188259 h 335433"/>
              <a:gd name="connsiteX70" fmla="*/ 1057836 w 1434353"/>
              <a:gd name="connsiteY70" fmla="*/ 277906 h 335433"/>
              <a:gd name="connsiteX71" fmla="*/ 1111624 w 1434353"/>
              <a:gd name="connsiteY71" fmla="*/ 304800 h 335433"/>
              <a:gd name="connsiteX72" fmla="*/ 1228165 w 1434353"/>
              <a:gd name="connsiteY72" fmla="*/ 295835 h 335433"/>
              <a:gd name="connsiteX73" fmla="*/ 1246095 w 1434353"/>
              <a:gd name="connsiteY73" fmla="*/ 277906 h 335433"/>
              <a:gd name="connsiteX74" fmla="*/ 1272989 w 1434353"/>
              <a:gd name="connsiteY74" fmla="*/ 268941 h 335433"/>
              <a:gd name="connsiteX75" fmla="*/ 1326777 w 1434353"/>
              <a:gd name="connsiteY75" fmla="*/ 233082 h 335433"/>
              <a:gd name="connsiteX76" fmla="*/ 1380565 w 1434353"/>
              <a:gd name="connsiteY76" fmla="*/ 197223 h 335433"/>
              <a:gd name="connsiteX77" fmla="*/ 1281953 w 1434353"/>
              <a:gd name="connsiteY77" fmla="*/ 188259 h 335433"/>
              <a:gd name="connsiteX78" fmla="*/ 1228165 w 1434353"/>
              <a:gd name="connsiteY78" fmla="*/ 206188 h 335433"/>
              <a:gd name="connsiteX79" fmla="*/ 1219200 w 1434353"/>
              <a:gd name="connsiteY79" fmla="*/ 295835 h 335433"/>
              <a:gd name="connsiteX80" fmla="*/ 1272989 w 1434353"/>
              <a:gd name="connsiteY80" fmla="*/ 313764 h 335433"/>
              <a:gd name="connsiteX81" fmla="*/ 1299883 w 1434353"/>
              <a:gd name="connsiteY81" fmla="*/ 322729 h 335433"/>
              <a:gd name="connsiteX82" fmla="*/ 1353671 w 1434353"/>
              <a:gd name="connsiteY82" fmla="*/ 295835 h 335433"/>
              <a:gd name="connsiteX83" fmla="*/ 1371600 w 1434353"/>
              <a:gd name="connsiteY83" fmla="*/ 242047 h 335433"/>
              <a:gd name="connsiteX84" fmla="*/ 1380565 w 1434353"/>
              <a:gd name="connsiteY84" fmla="*/ 215153 h 335433"/>
              <a:gd name="connsiteX85" fmla="*/ 1389530 w 1434353"/>
              <a:gd name="connsiteY85" fmla="*/ 188259 h 335433"/>
              <a:gd name="connsiteX86" fmla="*/ 1398495 w 1434353"/>
              <a:gd name="connsiteY86" fmla="*/ 89647 h 335433"/>
              <a:gd name="connsiteX87" fmla="*/ 1407459 w 1434353"/>
              <a:gd name="connsiteY87" fmla="*/ 62753 h 335433"/>
              <a:gd name="connsiteX88" fmla="*/ 1389530 w 1434353"/>
              <a:gd name="connsiteY88" fmla="*/ 134470 h 335433"/>
              <a:gd name="connsiteX89" fmla="*/ 1371600 w 1434353"/>
              <a:gd name="connsiteY89" fmla="*/ 215153 h 335433"/>
              <a:gd name="connsiteX90" fmla="*/ 1362636 w 1434353"/>
              <a:gd name="connsiteY90" fmla="*/ 242047 h 335433"/>
              <a:gd name="connsiteX91" fmla="*/ 1434353 w 1434353"/>
              <a:gd name="connsiteY91" fmla="*/ 295835 h 33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34353" h="335433">
                <a:moveTo>
                  <a:pt x="0" y="26894"/>
                </a:moveTo>
                <a:cubicBezTo>
                  <a:pt x="14941" y="23906"/>
                  <a:pt x="30042" y="21625"/>
                  <a:pt x="44824" y="17929"/>
                </a:cubicBezTo>
                <a:cubicBezTo>
                  <a:pt x="53991" y="15637"/>
                  <a:pt x="62268" y="8964"/>
                  <a:pt x="71718" y="8964"/>
                </a:cubicBezTo>
                <a:cubicBezTo>
                  <a:pt x="84039" y="8964"/>
                  <a:pt x="95624" y="14941"/>
                  <a:pt x="107577" y="17929"/>
                </a:cubicBezTo>
                <a:cubicBezTo>
                  <a:pt x="135633" y="102093"/>
                  <a:pt x="122154" y="50872"/>
                  <a:pt x="107577" y="233082"/>
                </a:cubicBezTo>
                <a:cubicBezTo>
                  <a:pt x="106594" y="245364"/>
                  <a:pt x="105446" y="258689"/>
                  <a:pt x="98612" y="268941"/>
                </a:cubicBezTo>
                <a:cubicBezTo>
                  <a:pt x="92636" y="277906"/>
                  <a:pt x="80131" y="280139"/>
                  <a:pt x="71718" y="286870"/>
                </a:cubicBezTo>
                <a:cubicBezTo>
                  <a:pt x="65118" y="292150"/>
                  <a:pt x="59765" y="298823"/>
                  <a:pt x="53789" y="304800"/>
                </a:cubicBezTo>
                <a:cubicBezTo>
                  <a:pt x="38848" y="301812"/>
                  <a:pt x="21643" y="304287"/>
                  <a:pt x="8965" y="295835"/>
                </a:cubicBezTo>
                <a:cubicBezTo>
                  <a:pt x="1102" y="290593"/>
                  <a:pt x="0" y="278391"/>
                  <a:pt x="0" y="268941"/>
                </a:cubicBezTo>
                <a:cubicBezTo>
                  <a:pt x="0" y="247811"/>
                  <a:pt x="4821" y="226908"/>
                  <a:pt x="8965" y="206188"/>
                </a:cubicBezTo>
                <a:cubicBezTo>
                  <a:pt x="10818" y="196922"/>
                  <a:pt x="10551" y="185197"/>
                  <a:pt x="17930" y="179294"/>
                </a:cubicBezTo>
                <a:cubicBezTo>
                  <a:pt x="27551" y="171597"/>
                  <a:pt x="41836" y="173317"/>
                  <a:pt x="53789" y="170329"/>
                </a:cubicBezTo>
                <a:cubicBezTo>
                  <a:pt x="62754" y="164353"/>
                  <a:pt x="71046" y="157218"/>
                  <a:pt x="80683" y="152400"/>
                </a:cubicBezTo>
                <a:cubicBezTo>
                  <a:pt x="108323" y="138580"/>
                  <a:pt x="154569" y="137561"/>
                  <a:pt x="179295" y="134470"/>
                </a:cubicBezTo>
                <a:cubicBezTo>
                  <a:pt x="188260" y="131482"/>
                  <a:pt x="199507" y="132188"/>
                  <a:pt x="206189" y="125506"/>
                </a:cubicBezTo>
                <a:cubicBezTo>
                  <a:pt x="212871" y="118824"/>
                  <a:pt x="212165" y="89646"/>
                  <a:pt x="215153" y="98611"/>
                </a:cubicBezTo>
                <a:cubicBezTo>
                  <a:pt x="247679" y="196192"/>
                  <a:pt x="190583" y="168115"/>
                  <a:pt x="251012" y="188259"/>
                </a:cubicBezTo>
                <a:cubicBezTo>
                  <a:pt x="262965" y="185271"/>
                  <a:pt x="278853" y="188649"/>
                  <a:pt x="286871" y="179294"/>
                </a:cubicBezTo>
                <a:cubicBezTo>
                  <a:pt x="299170" y="164945"/>
                  <a:pt x="291436" y="138870"/>
                  <a:pt x="304800" y="125506"/>
                </a:cubicBezTo>
                <a:lnTo>
                  <a:pt x="322730" y="107576"/>
                </a:lnTo>
                <a:cubicBezTo>
                  <a:pt x="343530" y="169973"/>
                  <a:pt x="323326" y="102781"/>
                  <a:pt x="340659" y="224117"/>
                </a:cubicBezTo>
                <a:cubicBezTo>
                  <a:pt x="342401" y="236314"/>
                  <a:pt x="346636" y="248023"/>
                  <a:pt x="349624" y="259976"/>
                </a:cubicBezTo>
                <a:cubicBezTo>
                  <a:pt x="346636" y="283882"/>
                  <a:pt x="357695" y="314658"/>
                  <a:pt x="340659" y="331694"/>
                </a:cubicBezTo>
                <a:cubicBezTo>
                  <a:pt x="329280" y="343073"/>
                  <a:pt x="306309" y="325982"/>
                  <a:pt x="295836" y="313764"/>
                </a:cubicBezTo>
                <a:cubicBezTo>
                  <a:pt x="285920" y="302195"/>
                  <a:pt x="290567" y="283723"/>
                  <a:pt x="286871" y="268941"/>
                </a:cubicBezTo>
                <a:cubicBezTo>
                  <a:pt x="284579" y="259774"/>
                  <a:pt x="280894" y="251012"/>
                  <a:pt x="277906" y="242047"/>
                </a:cubicBezTo>
                <a:cubicBezTo>
                  <a:pt x="283883" y="236070"/>
                  <a:pt x="292056" y="231677"/>
                  <a:pt x="295836" y="224117"/>
                </a:cubicBezTo>
                <a:cubicBezTo>
                  <a:pt x="304288" y="207213"/>
                  <a:pt x="300401" y="183693"/>
                  <a:pt x="313765" y="170329"/>
                </a:cubicBezTo>
                <a:cubicBezTo>
                  <a:pt x="325718" y="158376"/>
                  <a:pt x="335559" y="143847"/>
                  <a:pt x="349624" y="134470"/>
                </a:cubicBezTo>
                <a:cubicBezTo>
                  <a:pt x="358589" y="128494"/>
                  <a:pt x="368338" y="123553"/>
                  <a:pt x="376518" y="116541"/>
                </a:cubicBezTo>
                <a:cubicBezTo>
                  <a:pt x="430662" y="70132"/>
                  <a:pt x="389854" y="88190"/>
                  <a:pt x="439271" y="71717"/>
                </a:cubicBezTo>
                <a:cubicBezTo>
                  <a:pt x="490777" y="20212"/>
                  <a:pt x="490777" y="46940"/>
                  <a:pt x="475130" y="0"/>
                </a:cubicBezTo>
                <a:cubicBezTo>
                  <a:pt x="422872" y="13063"/>
                  <a:pt x="447982" y="252"/>
                  <a:pt x="403412" y="44823"/>
                </a:cubicBezTo>
                <a:lnTo>
                  <a:pt x="385483" y="62753"/>
                </a:lnTo>
                <a:cubicBezTo>
                  <a:pt x="388471" y="104588"/>
                  <a:pt x="386718" y="147035"/>
                  <a:pt x="394447" y="188259"/>
                </a:cubicBezTo>
                <a:cubicBezTo>
                  <a:pt x="396005" y="196566"/>
                  <a:pt x="403941" y="205661"/>
                  <a:pt x="412377" y="206188"/>
                </a:cubicBezTo>
                <a:lnTo>
                  <a:pt x="537883" y="197223"/>
                </a:lnTo>
                <a:cubicBezTo>
                  <a:pt x="555812" y="191247"/>
                  <a:pt x="578307" y="192658"/>
                  <a:pt x="591671" y="179294"/>
                </a:cubicBezTo>
                <a:cubicBezTo>
                  <a:pt x="603624" y="167341"/>
                  <a:pt x="613465" y="152812"/>
                  <a:pt x="627530" y="143435"/>
                </a:cubicBezTo>
                <a:cubicBezTo>
                  <a:pt x="661457" y="120818"/>
                  <a:pt x="646806" y="133125"/>
                  <a:pt x="672353" y="107576"/>
                </a:cubicBezTo>
                <a:cubicBezTo>
                  <a:pt x="694179" y="42099"/>
                  <a:pt x="694867" y="72123"/>
                  <a:pt x="681318" y="17929"/>
                </a:cubicBezTo>
                <a:cubicBezTo>
                  <a:pt x="654424" y="20917"/>
                  <a:pt x="627327" y="22445"/>
                  <a:pt x="600636" y="26894"/>
                </a:cubicBezTo>
                <a:cubicBezTo>
                  <a:pt x="591315" y="28448"/>
                  <a:pt x="581302" y="30189"/>
                  <a:pt x="573742" y="35859"/>
                </a:cubicBezTo>
                <a:cubicBezTo>
                  <a:pt x="556838" y="48537"/>
                  <a:pt x="528918" y="80682"/>
                  <a:pt x="528918" y="80682"/>
                </a:cubicBezTo>
                <a:cubicBezTo>
                  <a:pt x="518186" y="112880"/>
                  <a:pt x="492800" y="162312"/>
                  <a:pt x="519953" y="197223"/>
                </a:cubicBezTo>
                <a:cubicBezTo>
                  <a:pt x="531556" y="212141"/>
                  <a:pt x="556838" y="206701"/>
                  <a:pt x="573742" y="215153"/>
                </a:cubicBezTo>
                <a:lnTo>
                  <a:pt x="609600" y="233082"/>
                </a:lnTo>
                <a:cubicBezTo>
                  <a:pt x="639482" y="227106"/>
                  <a:pt x="669553" y="222005"/>
                  <a:pt x="699247" y="215153"/>
                </a:cubicBezTo>
                <a:cubicBezTo>
                  <a:pt x="708455" y="213028"/>
                  <a:pt x="717690" y="210414"/>
                  <a:pt x="726142" y="206188"/>
                </a:cubicBezTo>
                <a:cubicBezTo>
                  <a:pt x="735779" y="201370"/>
                  <a:pt x="744071" y="194235"/>
                  <a:pt x="753036" y="188259"/>
                </a:cubicBezTo>
                <a:cubicBezTo>
                  <a:pt x="766351" y="168286"/>
                  <a:pt x="770644" y="158036"/>
                  <a:pt x="788895" y="143435"/>
                </a:cubicBezTo>
                <a:cubicBezTo>
                  <a:pt x="845428" y="98211"/>
                  <a:pt x="790437" y="150859"/>
                  <a:pt x="833718" y="107576"/>
                </a:cubicBezTo>
                <a:cubicBezTo>
                  <a:pt x="824753" y="101600"/>
                  <a:pt x="817598" y="89647"/>
                  <a:pt x="806824" y="89647"/>
                </a:cubicBezTo>
                <a:cubicBezTo>
                  <a:pt x="796050" y="89647"/>
                  <a:pt x="789567" y="102758"/>
                  <a:pt x="779930" y="107576"/>
                </a:cubicBezTo>
                <a:cubicBezTo>
                  <a:pt x="771478" y="111802"/>
                  <a:pt x="762001" y="113553"/>
                  <a:pt x="753036" y="116541"/>
                </a:cubicBezTo>
                <a:cubicBezTo>
                  <a:pt x="710495" y="159082"/>
                  <a:pt x="722523" y="136363"/>
                  <a:pt x="708212" y="179294"/>
                </a:cubicBezTo>
                <a:cubicBezTo>
                  <a:pt x="711200" y="191247"/>
                  <a:pt x="707320" y="207761"/>
                  <a:pt x="717177" y="215153"/>
                </a:cubicBezTo>
                <a:cubicBezTo>
                  <a:pt x="737529" y="230417"/>
                  <a:pt x="757942" y="182541"/>
                  <a:pt x="762000" y="179294"/>
                </a:cubicBezTo>
                <a:cubicBezTo>
                  <a:pt x="769379" y="173391"/>
                  <a:pt x="779930" y="173317"/>
                  <a:pt x="788895" y="170329"/>
                </a:cubicBezTo>
                <a:cubicBezTo>
                  <a:pt x="826007" y="114660"/>
                  <a:pt x="795153" y="148449"/>
                  <a:pt x="815789" y="224117"/>
                </a:cubicBezTo>
                <a:cubicBezTo>
                  <a:pt x="818013" y="232271"/>
                  <a:pt x="827742" y="236070"/>
                  <a:pt x="833718" y="242047"/>
                </a:cubicBezTo>
                <a:cubicBezTo>
                  <a:pt x="845671" y="236070"/>
                  <a:pt x="859142" y="232465"/>
                  <a:pt x="869577" y="224117"/>
                </a:cubicBezTo>
                <a:cubicBezTo>
                  <a:pt x="889377" y="208277"/>
                  <a:pt x="923365" y="170329"/>
                  <a:pt x="923365" y="170329"/>
                </a:cubicBezTo>
                <a:cubicBezTo>
                  <a:pt x="926353" y="161364"/>
                  <a:pt x="925648" y="136753"/>
                  <a:pt x="932330" y="143435"/>
                </a:cubicBezTo>
                <a:cubicBezTo>
                  <a:pt x="945694" y="156799"/>
                  <a:pt x="944283" y="179294"/>
                  <a:pt x="950259" y="197223"/>
                </a:cubicBezTo>
                <a:lnTo>
                  <a:pt x="959224" y="224117"/>
                </a:lnTo>
                <a:cubicBezTo>
                  <a:pt x="1002154" y="209808"/>
                  <a:pt x="979437" y="221834"/>
                  <a:pt x="1021977" y="179294"/>
                </a:cubicBezTo>
                <a:lnTo>
                  <a:pt x="1039906" y="161364"/>
                </a:lnTo>
                <a:cubicBezTo>
                  <a:pt x="1042894" y="170329"/>
                  <a:pt x="1047434" y="178919"/>
                  <a:pt x="1048871" y="188259"/>
                </a:cubicBezTo>
                <a:cubicBezTo>
                  <a:pt x="1053438" y="217941"/>
                  <a:pt x="1048339" y="249416"/>
                  <a:pt x="1057836" y="277906"/>
                </a:cubicBezTo>
                <a:cubicBezTo>
                  <a:pt x="1062180" y="290939"/>
                  <a:pt x="1101182" y="301319"/>
                  <a:pt x="1111624" y="304800"/>
                </a:cubicBezTo>
                <a:cubicBezTo>
                  <a:pt x="1150471" y="301812"/>
                  <a:pt x="1189960" y="303476"/>
                  <a:pt x="1228165" y="295835"/>
                </a:cubicBezTo>
                <a:cubicBezTo>
                  <a:pt x="1236453" y="294177"/>
                  <a:pt x="1238847" y="282254"/>
                  <a:pt x="1246095" y="277906"/>
                </a:cubicBezTo>
                <a:cubicBezTo>
                  <a:pt x="1254198" y="273044"/>
                  <a:pt x="1264024" y="271929"/>
                  <a:pt x="1272989" y="268941"/>
                </a:cubicBezTo>
                <a:cubicBezTo>
                  <a:pt x="1332674" y="209256"/>
                  <a:pt x="1268395" y="265517"/>
                  <a:pt x="1326777" y="233082"/>
                </a:cubicBezTo>
                <a:cubicBezTo>
                  <a:pt x="1345614" y="222617"/>
                  <a:pt x="1380565" y="197223"/>
                  <a:pt x="1380565" y="197223"/>
                </a:cubicBezTo>
                <a:cubicBezTo>
                  <a:pt x="1337360" y="168420"/>
                  <a:pt x="1356010" y="172390"/>
                  <a:pt x="1281953" y="188259"/>
                </a:cubicBezTo>
                <a:cubicBezTo>
                  <a:pt x="1263473" y="192219"/>
                  <a:pt x="1228165" y="206188"/>
                  <a:pt x="1228165" y="206188"/>
                </a:cubicBezTo>
                <a:cubicBezTo>
                  <a:pt x="1209486" y="234207"/>
                  <a:pt x="1187197" y="254689"/>
                  <a:pt x="1219200" y="295835"/>
                </a:cubicBezTo>
                <a:cubicBezTo>
                  <a:pt x="1230803" y="310753"/>
                  <a:pt x="1255059" y="307788"/>
                  <a:pt x="1272989" y="313764"/>
                </a:cubicBezTo>
                <a:lnTo>
                  <a:pt x="1299883" y="322729"/>
                </a:lnTo>
                <a:cubicBezTo>
                  <a:pt x="1314536" y="317845"/>
                  <a:pt x="1344525" y="310468"/>
                  <a:pt x="1353671" y="295835"/>
                </a:cubicBezTo>
                <a:cubicBezTo>
                  <a:pt x="1363688" y="279809"/>
                  <a:pt x="1365624" y="259976"/>
                  <a:pt x="1371600" y="242047"/>
                </a:cubicBezTo>
                <a:lnTo>
                  <a:pt x="1380565" y="215153"/>
                </a:lnTo>
                <a:lnTo>
                  <a:pt x="1389530" y="188259"/>
                </a:lnTo>
                <a:cubicBezTo>
                  <a:pt x="1392518" y="155388"/>
                  <a:pt x="1393827" y="122322"/>
                  <a:pt x="1398495" y="89647"/>
                </a:cubicBezTo>
                <a:cubicBezTo>
                  <a:pt x="1399831" y="80292"/>
                  <a:pt x="1407459" y="53303"/>
                  <a:pt x="1407459" y="62753"/>
                </a:cubicBezTo>
                <a:cubicBezTo>
                  <a:pt x="1407459" y="90096"/>
                  <a:pt x="1396605" y="109709"/>
                  <a:pt x="1389530" y="134470"/>
                </a:cubicBezTo>
                <a:cubicBezTo>
                  <a:pt x="1371131" y="198866"/>
                  <a:pt x="1390078" y="141237"/>
                  <a:pt x="1371600" y="215153"/>
                </a:cubicBezTo>
                <a:cubicBezTo>
                  <a:pt x="1369308" y="224320"/>
                  <a:pt x="1365624" y="233082"/>
                  <a:pt x="1362636" y="242047"/>
                </a:cubicBezTo>
                <a:cubicBezTo>
                  <a:pt x="1375039" y="316468"/>
                  <a:pt x="1353423" y="295835"/>
                  <a:pt x="1434353" y="29583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Kombinationstegning 7"/>
          <p:cNvSpPr/>
          <p:nvPr/>
        </p:nvSpPr>
        <p:spPr>
          <a:xfrm>
            <a:off x="7010959" y="35859"/>
            <a:ext cx="2186829" cy="3469341"/>
          </a:xfrm>
          <a:custGeom>
            <a:avLst/>
            <a:gdLst>
              <a:gd name="connsiteX0" fmla="*/ 44265 w 2186829"/>
              <a:gd name="connsiteY0" fmla="*/ 466165 h 3469341"/>
              <a:gd name="connsiteX1" fmla="*/ 98053 w 2186829"/>
              <a:gd name="connsiteY1" fmla="*/ 313765 h 3469341"/>
              <a:gd name="connsiteX2" fmla="*/ 124947 w 2186829"/>
              <a:gd name="connsiteY2" fmla="*/ 188259 h 3469341"/>
              <a:gd name="connsiteX3" fmla="*/ 160806 w 2186829"/>
              <a:gd name="connsiteY3" fmla="*/ 152400 h 3469341"/>
              <a:gd name="connsiteX4" fmla="*/ 187700 w 2186829"/>
              <a:gd name="connsiteY4" fmla="*/ 143435 h 3469341"/>
              <a:gd name="connsiteX5" fmla="*/ 268382 w 2186829"/>
              <a:gd name="connsiteY5" fmla="*/ 107576 h 3469341"/>
              <a:gd name="connsiteX6" fmla="*/ 438712 w 2186829"/>
              <a:gd name="connsiteY6" fmla="*/ 80682 h 3469341"/>
              <a:gd name="connsiteX7" fmla="*/ 474570 w 2186829"/>
              <a:gd name="connsiteY7" fmla="*/ 71717 h 3469341"/>
              <a:gd name="connsiteX8" fmla="*/ 528359 w 2186829"/>
              <a:gd name="connsiteY8" fmla="*/ 53788 h 3469341"/>
              <a:gd name="connsiteX9" fmla="*/ 618006 w 2186829"/>
              <a:gd name="connsiteY9" fmla="*/ 35859 h 3469341"/>
              <a:gd name="connsiteX10" fmla="*/ 689723 w 2186829"/>
              <a:gd name="connsiteY10" fmla="*/ 17929 h 3469341"/>
              <a:gd name="connsiteX11" fmla="*/ 797300 w 2186829"/>
              <a:gd name="connsiteY11" fmla="*/ 0 h 3469341"/>
              <a:gd name="connsiteX12" fmla="*/ 940735 w 2186829"/>
              <a:gd name="connsiteY12" fmla="*/ 8965 h 3469341"/>
              <a:gd name="connsiteX13" fmla="*/ 1075206 w 2186829"/>
              <a:gd name="connsiteY13" fmla="*/ 26894 h 3469341"/>
              <a:gd name="connsiteX14" fmla="*/ 1155888 w 2186829"/>
              <a:gd name="connsiteY14" fmla="*/ 35859 h 3469341"/>
              <a:gd name="connsiteX15" fmla="*/ 1200712 w 2186829"/>
              <a:gd name="connsiteY15" fmla="*/ 44823 h 3469341"/>
              <a:gd name="connsiteX16" fmla="*/ 1344147 w 2186829"/>
              <a:gd name="connsiteY16" fmla="*/ 53788 h 3469341"/>
              <a:gd name="connsiteX17" fmla="*/ 1586194 w 2186829"/>
              <a:gd name="connsiteY17" fmla="*/ 71717 h 3469341"/>
              <a:gd name="connsiteX18" fmla="*/ 1657912 w 2186829"/>
              <a:gd name="connsiteY18" fmla="*/ 89647 h 3469341"/>
              <a:gd name="connsiteX19" fmla="*/ 1899959 w 2186829"/>
              <a:gd name="connsiteY19" fmla="*/ 98612 h 3469341"/>
              <a:gd name="connsiteX20" fmla="*/ 1953747 w 2186829"/>
              <a:gd name="connsiteY20" fmla="*/ 116541 h 3469341"/>
              <a:gd name="connsiteX21" fmla="*/ 1971676 w 2186829"/>
              <a:gd name="connsiteY21" fmla="*/ 170329 h 3469341"/>
              <a:gd name="connsiteX22" fmla="*/ 1980641 w 2186829"/>
              <a:gd name="connsiteY22" fmla="*/ 197223 h 3469341"/>
              <a:gd name="connsiteX23" fmla="*/ 1998570 w 2186829"/>
              <a:gd name="connsiteY23" fmla="*/ 215153 h 3469341"/>
              <a:gd name="connsiteX24" fmla="*/ 2025465 w 2186829"/>
              <a:gd name="connsiteY24" fmla="*/ 295835 h 3469341"/>
              <a:gd name="connsiteX25" fmla="*/ 2034429 w 2186829"/>
              <a:gd name="connsiteY25" fmla="*/ 322729 h 3469341"/>
              <a:gd name="connsiteX26" fmla="*/ 2043394 w 2186829"/>
              <a:gd name="connsiteY26" fmla="*/ 349623 h 3469341"/>
              <a:gd name="connsiteX27" fmla="*/ 2052359 w 2186829"/>
              <a:gd name="connsiteY27" fmla="*/ 412376 h 3469341"/>
              <a:gd name="connsiteX28" fmla="*/ 2079253 w 2186829"/>
              <a:gd name="connsiteY28" fmla="*/ 493059 h 3469341"/>
              <a:gd name="connsiteX29" fmla="*/ 2097182 w 2186829"/>
              <a:gd name="connsiteY29" fmla="*/ 546847 h 3469341"/>
              <a:gd name="connsiteX30" fmla="*/ 2115112 w 2186829"/>
              <a:gd name="connsiteY30" fmla="*/ 573741 h 3469341"/>
              <a:gd name="connsiteX31" fmla="*/ 2142006 w 2186829"/>
              <a:gd name="connsiteY31" fmla="*/ 654423 h 3469341"/>
              <a:gd name="connsiteX32" fmla="*/ 2150970 w 2186829"/>
              <a:gd name="connsiteY32" fmla="*/ 681317 h 3469341"/>
              <a:gd name="connsiteX33" fmla="*/ 2159935 w 2186829"/>
              <a:gd name="connsiteY33" fmla="*/ 744070 h 3469341"/>
              <a:gd name="connsiteX34" fmla="*/ 2177865 w 2186829"/>
              <a:gd name="connsiteY34" fmla="*/ 833717 h 3469341"/>
              <a:gd name="connsiteX35" fmla="*/ 2186829 w 2186829"/>
              <a:gd name="connsiteY35" fmla="*/ 914400 h 3469341"/>
              <a:gd name="connsiteX36" fmla="*/ 2177865 w 2186829"/>
              <a:gd name="connsiteY36" fmla="*/ 1210235 h 3469341"/>
              <a:gd name="connsiteX37" fmla="*/ 2168900 w 2186829"/>
              <a:gd name="connsiteY37" fmla="*/ 1237129 h 3469341"/>
              <a:gd name="connsiteX38" fmla="*/ 2159935 w 2186829"/>
              <a:gd name="connsiteY38" fmla="*/ 1281953 h 3469341"/>
              <a:gd name="connsiteX39" fmla="*/ 2142006 w 2186829"/>
              <a:gd name="connsiteY39" fmla="*/ 1335741 h 3469341"/>
              <a:gd name="connsiteX40" fmla="*/ 2124076 w 2186829"/>
              <a:gd name="connsiteY40" fmla="*/ 1425388 h 3469341"/>
              <a:gd name="connsiteX41" fmla="*/ 2106147 w 2186829"/>
              <a:gd name="connsiteY41" fmla="*/ 1461247 h 3469341"/>
              <a:gd name="connsiteX42" fmla="*/ 2097182 w 2186829"/>
              <a:gd name="connsiteY42" fmla="*/ 1497106 h 3469341"/>
              <a:gd name="connsiteX43" fmla="*/ 2079253 w 2186829"/>
              <a:gd name="connsiteY43" fmla="*/ 1550894 h 3469341"/>
              <a:gd name="connsiteX44" fmla="*/ 2061323 w 2186829"/>
              <a:gd name="connsiteY44" fmla="*/ 1586753 h 3469341"/>
              <a:gd name="connsiteX45" fmla="*/ 2043394 w 2186829"/>
              <a:gd name="connsiteY45" fmla="*/ 1640541 h 3469341"/>
              <a:gd name="connsiteX46" fmla="*/ 2025465 w 2186829"/>
              <a:gd name="connsiteY46" fmla="*/ 1685365 h 3469341"/>
              <a:gd name="connsiteX47" fmla="*/ 2007535 w 2186829"/>
              <a:gd name="connsiteY47" fmla="*/ 1739153 h 3469341"/>
              <a:gd name="connsiteX48" fmla="*/ 1989606 w 2186829"/>
              <a:gd name="connsiteY48" fmla="*/ 1810870 h 3469341"/>
              <a:gd name="connsiteX49" fmla="*/ 1971676 w 2186829"/>
              <a:gd name="connsiteY49" fmla="*/ 1846729 h 3469341"/>
              <a:gd name="connsiteX50" fmla="*/ 1962712 w 2186829"/>
              <a:gd name="connsiteY50" fmla="*/ 1873623 h 3469341"/>
              <a:gd name="connsiteX51" fmla="*/ 1953747 w 2186829"/>
              <a:gd name="connsiteY51" fmla="*/ 1909482 h 3469341"/>
              <a:gd name="connsiteX52" fmla="*/ 1935817 w 2186829"/>
              <a:gd name="connsiteY52" fmla="*/ 1936376 h 3469341"/>
              <a:gd name="connsiteX53" fmla="*/ 1917888 w 2186829"/>
              <a:gd name="connsiteY53" fmla="*/ 2008094 h 3469341"/>
              <a:gd name="connsiteX54" fmla="*/ 1899959 w 2186829"/>
              <a:gd name="connsiteY54" fmla="*/ 2034988 h 3469341"/>
              <a:gd name="connsiteX55" fmla="*/ 1882029 w 2186829"/>
              <a:gd name="connsiteY55" fmla="*/ 2088776 h 3469341"/>
              <a:gd name="connsiteX56" fmla="*/ 1873065 w 2186829"/>
              <a:gd name="connsiteY56" fmla="*/ 2115670 h 3469341"/>
              <a:gd name="connsiteX57" fmla="*/ 1864100 w 2186829"/>
              <a:gd name="connsiteY57" fmla="*/ 2151529 h 3469341"/>
              <a:gd name="connsiteX58" fmla="*/ 1846170 w 2186829"/>
              <a:gd name="connsiteY58" fmla="*/ 2250141 h 3469341"/>
              <a:gd name="connsiteX59" fmla="*/ 1837206 w 2186829"/>
              <a:gd name="connsiteY59" fmla="*/ 2277035 h 3469341"/>
              <a:gd name="connsiteX60" fmla="*/ 1828241 w 2186829"/>
              <a:gd name="connsiteY60" fmla="*/ 2393576 h 3469341"/>
              <a:gd name="connsiteX61" fmla="*/ 1819276 w 2186829"/>
              <a:gd name="connsiteY61" fmla="*/ 2420470 h 3469341"/>
              <a:gd name="connsiteX62" fmla="*/ 1810312 w 2186829"/>
              <a:gd name="connsiteY62" fmla="*/ 2492188 h 3469341"/>
              <a:gd name="connsiteX63" fmla="*/ 1801347 w 2186829"/>
              <a:gd name="connsiteY63" fmla="*/ 2545976 h 3469341"/>
              <a:gd name="connsiteX64" fmla="*/ 1783417 w 2186829"/>
              <a:gd name="connsiteY64" fmla="*/ 2752165 h 3469341"/>
              <a:gd name="connsiteX65" fmla="*/ 1774453 w 2186829"/>
              <a:gd name="connsiteY65" fmla="*/ 2823882 h 3469341"/>
              <a:gd name="connsiteX66" fmla="*/ 1747559 w 2186829"/>
              <a:gd name="connsiteY66" fmla="*/ 2877670 h 3469341"/>
              <a:gd name="connsiteX67" fmla="*/ 1729629 w 2186829"/>
              <a:gd name="connsiteY67" fmla="*/ 2913529 h 3469341"/>
              <a:gd name="connsiteX68" fmla="*/ 1711700 w 2186829"/>
              <a:gd name="connsiteY68" fmla="*/ 2958353 h 3469341"/>
              <a:gd name="connsiteX69" fmla="*/ 1675841 w 2186829"/>
              <a:gd name="connsiteY69" fmla="*/ 2994212 h 3469341"/>
              <a:gd name="connsiteX70" fmla="*/ 1657912 w 2186829"/>
              <a:gd name="connsiteY70" fmla="*/ 3056965 h 3469341"/>
              <a:gd name="connsiteX71" fmla="*/ 1639982 w 2186829"/>
              <a:gd name="connsiteY71" fmla="*/ 3074894 h 3469341"/>
              <a:gd name="connsiteX72" fmla="*/ 1631017 w 2186829"/>
              <a:gd name="connsiteY72" fmla="*/ 3110753 h 3469341"/>
              <a:gd name="connsiteX73" fmla="*/ 1586194 w 2186829"/>
              <a:gd name="connsiteY73" fmla="*/ 3173506 h 3469341"/>
              <a:gd name="connsiteX74" fmla="*/ 1568265 w 2186829"/>
              <a:gd name="connsiteY74" fmla="*/ 3218329 h 3469341"/>
              <a:gd name="connsiteX75" fmla="*/ 1514476 w 2186829"/>
              <a:gd name="connsiteY75" fmla="*/ 3290047 h 3469341"/>
              <a:gd name="connsiteX76" fmla="*/ 1478617 w 2186829"/>
              <a:gd name="connsiteY76" fmla="*/ 3334870 h 3469341"/>
              <a:gd name="connsiteX77" fmla="*/ 1442759 w 2186829"/>
              <a:gd name="connsiteY77" fmla="*/ 3415553 h 3469341"/>
              <a:gd name="connsiteX78" fmla="*/ 1362076 w 2186829"/>
              <a:gd name="connsiteY78" fmla="*/ 3451412 h 3469341"/>
              <a:gd name="connsiteX79" fmla="*/ 1272429 w 2186829"/>
              <a:gd name="connsiteY79" fmla="*/ 3469341 h 3469341"/>
              <a:gd name="connsiteX80" fmla="*/ 1084170 w 2186829"/>
              <a:gd name="connsiteY80" fmla="*/ 3460376 h 3469341"/>
              <a:gd name="connsiteX81" fmla="*/ 1057276 w 2186829"/>
              <a:gd name="connsiteY81" fmla="*/ 3451412 h 3469341"/>
              <a:gd name="connsiteX82" fmla="*/ 1021417 w 2186829"/>
              <a:gd name="connsiteY82" fmla="*/ 3442447 h 3469341"/>
              <a:gd name="connsiteX83" fmla="*/ 940735 w 2186829"/>
              <a:gd name="connsiteY83" fmla="*/ 3433482 h 3469341"/>
              <a:gd name="connsiteX84" fmla="*/ 851088 w 2186829"/>
              <a:gd name="connsiteY84" fmla="*/ 3406588 h 3469341"/>
              <a:gd name="connsiteX85" fmla="*/ 815229 w 2186829"/>
              <a:gd name="connsiteY85" fmla="*/ 3397623 h 3469341"/>
              <a:gd name="connsiteX86" fmla="*/ 788335 w 2186829"/>
              <a:gd name="connsiteY86" fmla="*/ 3388659 h 3469341"/>
              <a:gd name="connsiteX87" fmla="*/ 707653 w 2186829"/>
              <a:gd name="connsiteY87" fmla="*/ 3370729 h 3469341"/>
              <a:gd name="connsiteX88" fmla="*/ 626970 w 2186829"/>
              <a:gd name="connsiteY88" fmla="*/ 3361765 h 3469341"/>
              <a:gd name="connsiteX89" fmla="*/ 573182 w 2186829"/>
              <a:gd name="connsiteY89" fmla="*/ 3352800 h 3469341"/>
              <a:gd name="connsiteX90" fmla="*/ 528359 w 2186829"/>
              <a:gd name="connsiteY90" fmla="*/ 3334870 h 3469341"/>
              <a:gd name="connsiteX91" fmla="*/ 501465 w 2186829"/>
              <a:gd name="connsiteY91" fmla="*/ 3325906 h 3469341"/>
              <a:gd name="connsiteX92" fmla="*/ 483535 w 2186829"/>
              <a:gd name="connsiteY92" fmla="*/ 3299012 h 3469341"/>
              <a:gd name="connsiteX93" fmla="*/ 447676 w 2186829"/>
              <a:gd name="connsiteY93" fmla="*/ 3236259 h 3469341"/>
              <a:gd name="connsiteX94" fmla="*/ 420782 w 2186829"/>
              <a:gd name="connsiteY94" fmla="*/ 3218329 h 3469341"/>
              <a:gd name="connsiteX95" fmla="*/ 375959 w 2186829"/>
              <a:gd name="connsiteY95" fmla="*/ 3155576 h 3469341"/>
              <a:gd name="connsiteX96" fmla="*/ 340100 w 2186829"/>
              <a:gd name="connsiteY96" fmla="*/ 3030070 h 3469341"/>
              <a:gd name="connsiteX97" fmla="*/ 331135 w 2186829"/>
              <a:gd name="connsiteY97" fmla="*/ 3003176 h 3469341"/>
              <a:gd name="connsiteX98" fmla="*/ 322170 w 2186829"/>
              <a:gd name="connsiteY98" fmla="*/ 2967317 h 3469341"/>
              <a:gd name="connsiteX99" fmla="*/ 295276 w 2186829"/>
              <a:gd name="connsiteY99" fmla="*/ 2904565 h 3469341"/>
              <a:gd name="connsiteX100" fmla="*/ 286312 w 2186829"/>
              <a:gd name="connsiteY100" fmla="*/ 2859741 h 3469341"/>
              <a:gd name="connsiteX101" fmla="*/ 277347 w 2186829"/>
              <a:gd name="connsiteY101" fmla="*/ 2823882 h 3469341"/>
              <a:gd name="connsiteX102" fmla="*/ 268382 w 2186829"/>
              <a:gd name="connsiteY102" fmla="*/ 2770094 h 3469341"/>
              <a:gd name="connsiteX103" fmla="*/ 259417 w 2186829"/>
              <a:gd name="connsiteY103" fmla="*/ 2734235 h 3469341"/>
              <a:gd name="connsiteX104" fmla="*/ 241488 w 2186829"/>
              <a:gd name="connsiteY104" fmla="*/ 2680447 h 3469341"/>
              <a:gd name="connsiteX105" fmla="*/ 232523 w 2186829"/>
              <a:gd name="connsiteY105" fmla="*/ 2590800 h 3469341"/>
              <a:gd name="connsiteX106" fmla="*/ 223559 w 2186829"/>
              <a:gd name="connsiteY106" fmla="*/ 2563906 h 3469341"/>
              <a:gd name="connsiteX107" fmla="*/ 214594 w 2186829"/>
              <a:gd name="connsiteY107" fmla="*/ 2519082 h 3469341"/>
              <a:gd name="connsiteX108" fmla="*/ 196665 w 2186829"/>
              <a:gd name="connsiteY108" fmla="*/ 2330823 h 3469341"/>
              <a:gd name="connsiteX109" fmla="*/ 178735 w 2186829"/>
              <a:gd name="connsiteY109" fmla="*/ 2214282 h 3469341"/>
              <a:gd name="connsiteX110" fmla="*/ 160806 w 2186829"/>
              <a:gd name="connsiteY110" fmla="*/ 1963270 h 3469341"/>
              <a:gd name="connsiteX111" fmla="*/ 142876 w 2186829"/>
              <a:gd name="connsiteY111" fmla="*/ 1649506 h 3469341"/>
              <a:gd name="connsiteX112" fmla="*/ 133912 w 2186829"/>
              <a:gd name="connsiteY112" fmla="*/ 1613647 h 3469341"/>
              <a:gd name="connsiteX113" fmla="*/ 124947 w 2186829"/>
              <a:gd name="connsiteY113" fmla="*/ 1497106 h 3469341"/>
              <a:gd name="connsiteX114" fmla="*/ 107017 w 2186829"/>
              <a:gd name="connsiteY114" fmla="*/ 1389529 h 3469341"/>
              <a:gd name="connsiteX115" fmla="*/ 98053 w 2186829"/>
              <a:gd name="connsiteY115" fmla="*/ 1246094 h 3469341"/>
              <a:gd name="connsiteX116" fmla="*/ 71159 w 2186829"/>
              <a:gd name="connsiteY116" fmla="*/ 1111623 h 3469341"/>
              <a:gd name="connsiteX117" fmla="*/ 53229 w 2186829"/>
              <a:gd name="connsiteY117" fmla="*/ 1084729 h 3469341"/>
              <a:gd name="connsiteX118" fmla="*/ 26335 w 2186829"/>
              <a:gd name="connsiteY118" fmla="*/ 995082 h 3469341"/>
              <a:gd name="connsiteX119" fmla="*/ 17370 w 2186829"/>
              <a:gd name="connsiteY119" fmla="*/ 968188 h 3469341"/>
              <a:gd name="connsiteX120" fmla="*/ 17370 w 2186829"/>
              <a:gd name="connsiteY120" fmla="*/ 510988 h 3469341"/>
              <a:gd name="connsiteX121" fmla="*/ 53229 w 2186829"/>
              <a:gd name="connsiteY121" fmla="*/ 439270 h 3469341"/>
              <a:gd name="connsiteX122" fmla="*/ 80123 w 2186829"/>
              <a:gd name="connsiteY122" fmla="*/ 430306 h 3469341"/>
              <a:gd name="connsiteX123" fmla="*/ 115982 w 2186829"/>
              <a:gd name="connsiteY123" fmla="*/ 421341 h 3469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2186829" h="3469341">
                <a:moveTo>
                  <a:pt x="44265" y="466165"/>
                </a:moveTo>
                <a:cubicBezTo>
                  <a:pt x="104340" y="370043"/>
                  <a:pt x="85100" y="423864"/>
                  <a:pt x="98053" y="313765"/>
                </a:cubicBezTo>
                <a:cubicBezTo>
                  <a:pt x="99924" y="297865"/>
                  <a:pt x="106801" y="206405"/>
                  <a:pt x="124947" y="188259"/>
                </a:cubicBezTo>
                <a:cubicBezTo>
                  <a:pt x="136900" y="176306"/>
                  <a:pt x="144769" y="157746"/>
                  <a:pt x="160806" y="152400"/>
                </a:cubicBezTo>
                <a:cubicBezTo>
                  <a:pt x="169771" y="149412"/>
                  <a:pt x="179248" y="147661"/>
                  <a:pt x="187700" y="143435"/>
                </a:cubicBezTo>
                <a:cubicBezTo>
                  <a:pt x="237775" y="118398"/>
                  <a:pt x="191295" y="122993"/>
                  <a:pt x="268382" y="107576"/>
                </a:cubicBezTo>
                <a:cubicBezTo>
                  <a:pt x="384563" y="84340"/>
                  <a:pt x="327741" y="93012"/>
                  <a:pt x="438712" y="80682"/>
                </a:cubicBezTo>
                <a:cubicBezTo>
                  <a:pt x="450665" y="77694"/>
                  <a:pt x="462769" y="75257"/>
                  <a:pt x="474570" y="71717"/>
                </a:cubicBezTo>
                <a:cubicBezTo>
                  <a:pt x="492672" y="66286"/>
                  <a:pt x="510024" y="58372"/>
                  <a:pt x="528359" y="53788"/>
                </a:cubicBezTo>
                <a:cubicBezTo>
                  <a:pt x="581851" y="40414"/>
                  <a:pt x="552064" y="46848"/>
                  <a:pt x="618006" y="35859"/>
                </a:cubicBezTo>
                <a:cubicBezTo>
                  <a:pt x="654322" y="23753"/>
                  <a:pt x="643750" y="26042"/>
                  <a:pt x="689723" y="17929"/>
                </a:cubicBezTo>
                <a:lnTo>
                  <a:pt x="797300" y="0"/>
                </a:lnTo>
                <a:cubicBezTo>
                  <a:pt x="845112" y="2988"/>
                  <a:pt x="892996" y="4987"/>
                  <a:pt x="940735" y="8965"/>
                </a:cubicBezTo>
                <a:cubicBezTo>
                  <a:pt x="983080" y="12494"/>
                  <a:pt x="1032754" y="21587"/>
                  <a:pt x="1075206" y="26894"/>
                </a:cubicBezTo>
                <a:cubicBezTo>
                  <a:pt x="1102057" y="30250"/>
                  <a:pt x="1129100" y="32032"/>
                  <a:pt x="1155888" y="35859"/>
                </a:cubicBezTo>
                <a:cubicBezTo>
                  <a:pt x="1170972" y="38014"/>
                  <a:pt x="1185543" y="43378"/>
                  <a:pt x="1200712" y="44823"/>
                </a:cubicBezTo>
                <a:cubicBezTo>
                  <a:pt x="1248401" y="49365"/>
                  <a:pt x="1296335" y="50800"/>
                  <a:pt x="1344147" y="53788"/>
                </a:cubicBezTo>
                <a:cubicBezTo>
                  <a:pt x="1512642" y="81872"/>
                  <a:pt x="1197500" y="31508"/>
                  <a:pt x="1586194" y="71717"/>
                </a:cubicBezTo>
                <a:cubicBezTo>
                  <a:pt x="1610705" y="74253"/>
                  <a:pt x="1633287" y="88735"/>
                  <a:pt x="1657912" y="89647"/>
                </a:cubicBezTo>
                <a:lnTo>
                  <a:pt x="1899959" y="98612"/>
                </a:lnTo>
                <a:cubicBezTo>
                  <a:pt x="1917888" y="104588"/>
                  <a:pt x="1947771" y="98612"/>
                  <a:pt x="1953747" y="116541"/>
                </a:cubicBezTo>
                <a:lnTo>
                  <a:pt x="1971676" y="170329"/>
                </a:lnTo>
                <a:cubicBezTo>
                  <a:pt x="1974664" y="179294"/>
                  <a:pt x="1973959" y="190541"/>
                  <a:pt x="1980641" y="197223"/>
                </a:cubicBezTo>
                <a:lnTo>
                  <a:pt x="1998570" y="215153"/>
                </a:lnTo>
                <a:lnTo>
                  <a:pt x="2025465" y="295835"/>
                </a:lnTo>
                <a:lnTo>
                  <a:pt x="2034429" y="322729"/>
                </a:lnTo>
                <a:lnTo>
                  <a:pt x="2043394" y="349623"/>
                </a:lnTo>
                <a:cubicBezTo>
                  <a:pt x="2046382" y="370541"/>
                  <a:pt x="2047608" y="391787"/>
                  <a:pt x="2052359" y="412376"/>
                </a:cubicBezTo>
                <a:cubicBezTo>
                  <a:pt x="2052364" y="412396"/>
                  <a:pt x="2074767" y="479602"/>
                  <a:pt x="2079253" y="493059"/>
                </a:cubicBezTo>
                <a:cubicBezTo>
                  <a:pt x="2079255" y="493064"/>
                  <a:pt x="2097179" y="546843"/>
                  <a:pt x="2097182" y="546847"/>
                </a:cubicBezTo>
                <a:lnTo>
                  <a:pt x="2115112" y="573741"/>
                </a:lnTo>
                <a:lnTo>
                  <a:pt x="2142006" y="654423"/>
                </a:lnTo>
                <a:lnTo>
                  <a:pt x="2150970" y="681317"/>
                </a:lnTo>
                <a:cubicBezTo>
                  <a:pt x="2153958" y="702235"/>
                  <a:pt x="2156263" y="723261"/>
                  <a:pt x="2159935" y="744070"/>
                </a:cubicBezTo>
                <a:cubicBezTo>
                  <a:pt x="2165231" y="774080"/>
                  <a:pt x="2174500" y="803429"/>
                  <a:pt x="2177865" y="833717"/>
                </a:cubicBezTo>
                <a:lnTo>
                  <a:pt x="2186829" y="914400"/>
                </a:lnTo>
                <a:cubicBezTo>
                  <a:pt x="2183841" y="1013012"/>
                  <a:pt x="2183337" y="1111730"/>
                  <a:pt x="2177865" y="1210235"/>
                </a:cubicBezTo>
                <a:cubicBezTo>
                  <a:pt x="2177341" y="1219670"/>
                  <a:pt x="2171192" y="1227962"/>
                  <a:pt x="2168900" y="1237129"/>
                </a:cubicBezTo>
                <a:cubicBezTo>
                  <a:pt x="2165204" y="1251911"/>
                  <a:pt x="2163944" y="1267253"/>
                  <a:pt x="2159935" y="1281953"/>
                </a:cubicBezTo>
                <a:cubicBezTo>
                  <a:pt x="2154962" y="1300186"/>
                  <a:pt x="2145113" y="1317099"/>
                  <a:pt x="2142006" y="1335741"/>
                </a:cubicBezTo>
                <a:cubicBezTo>
                  <a:pt x="2138907" y="1354334"/>
                  <a:pt x="2132100" y="1403990"/>
                  <a:pt x="2124076" y="1425388"/>
                </a:cubicBezTo>
                <a:cubicBezTo>
                  <a:pt x="2119384" y="1437901"/>
                  <a:pt x="2110839" y="1448734"/>
                  <a:pt x="2106147" y="1461247"/>
                </a:cubicBezTo>
                <a:cubicBezTo>
                  <a:pt x="2101821" y="1472783"/>
                  <a:pt x="2100722" y="1485305"/>
                  <a:pt x="2097182" y="1497106"/>
                </a:cubicBezTo>
                <a:cubicBezTo>
                  <a:pt x="2091751" y="1515208"/>
                  <a:pt x="2086272" y="1533347"/>
                  <a:pt x="2079253" y="1550894"/>
                </a:cubicBezTo>
                <a:cubicBezTo>
                  <a:pt x="2074290" y="1563302"/>
                  <a:pt x="2066286" y="1574345"/>
                  <a:pt x="2061323" y="1586753"/>
                </a:cubicBezTo>
                <a:cubicBezTo>
                  <a:pt x="2054304" y="1604300"/>
                  <a:pt x="2049853" y="1622780"/>
                  <a:pt x="2043394" y="1640541"/>
                </a:cubicBezTo>
                <a:cubicBezTo>
                  <a:pt x="2037895" y="1655664"/>
                  <a:pt x="2030964" y="1670242"/>
                  <a:pt x="2025465" y="1685365"/>
                </a:cubicBezTo>
                <a:cubicBezTo>
                  <a:pt x="2019006" y="1703126"/>
                  <a:pt x="2012727" y="1720981"/>
                  <a:pt x="2007535" y="1739153"/>
                </a:cubicBezTo>
                <a:cubicBezTo>
                  <a:pt x="2000765" y="1762846"/>
                  <a:pt x="2000626" y="1788830"/>
                  <a:pt x="1989606" y="1810870"/>
                </a:cubicBezTo>
                <a:cubicBezTo>
                  <a:pt x="1983629" y="1822823"/>
                  <a:pt x="1976940" y="1834446"/>
                  <a:pt x="1971676" y="1846729"/>
                </a:cubicBezTo>
                <a:cubicBezTo>
                  <a:pt x="1967954" y="1855414"/>
                  <a:pt x="1965308" y="1864537"/>
                  <a:pt x="1962712" y="1873623"/>
                </a:cubicBezTo>
                <a:cubicBezTo>
                  <a:pt x="1959327" y="1885470"/>
                  <a:pt x="1958601" y="1898157"/>
                  <a:pt x="1953747" y="1909482"/>
                </a:cubicBezTo>
                <a:cubicBezTo>
                  <a:pt x="1949503" y="1919385"/>
                  <a:pt x="1941794" y="1927411"/>
                  <a:pt x="1935817" y="1936376"/>
                </a:cubicBezTo>
                <a:cubicBezTo>
                  <a:pt x="1929841" y="1960282"/>
                  <a:pt x="1931557" y="1987591"/>
                  <a:pt x="1917888" y="2008094"/>
                </a:cubicBezTo>
                <a:cubicBezTo>
                  <a:pt x="1911912" y="2017059"/>
                  <a:pt x="1904335" y="2025142"/>
                  <a:pt x="1899959" y="2034988"/>
                </a:cubicBezTo>
                <a:cubicBezTo>
                  <a:pt x="1892283" y="2052258"/>
                  <a:pt x="1888005" y="2070847"/>
                  <a:pt x="1882029" y="2088776"/>
                </a:cubicBezTo>
                <a:cubicBezTo>
                  <a:pt x="1879041" y="2097741"/>
                  <a:pt x="1875357" y="2106503"/>
                  <a:pt x="1873065" y="2115670"/>
                </a:cubicBezTo>
                <a:cubicBezTo>
                  <a:pt x="1870077" y="2127623"/>
                  <a:pt x="1866516" y="2139447"/>
                  <a:pt x="1864100" y="2151529"/>
                </a:cubicBezTo>
                <a:cubicBezTo>
                  <a:pt x="1856105" y="2191502"/>
                  <a:pt x="1855787" y="2211673"/>
                  <a:pt x="1846170" y="2250141"/>
                </a:cubicBezTo>
                <a:cubicBezTo>
                  <a:pt x="1843878" y="2259308"/>
                  <a:pt x="1840194" y="2268070"/>
                  <a:pt x="1837206" y="2277035"/>
                </a:cubicBezTo>
                <a:cubicBezTo>
                  <a:pt x="1834218" y="2315882"/>
                  <a:pt x="1833074" y="2354915"/>
                  <a:pt x="1828241" y="2393576"/>
                </a:cubicBezTo>
                <a:cubicBezTo>
                  <a:pt x="1827069" y="2402953"/>
                  <a:pt x="1820966" y="2411173"/>
                  <a:pt x="1819276" y="2420470"/>
                </a:cubicBezTo>
                <a:cubicBezTo>
                  <a:pt x="1814966" y="2444173"/>
                  <a:pt x="1813719" y="2468338"/>
                  <a:pt x="1810312" y="2492188"/>
                </a:cubicBezTo>
                <a:cubicBezTo>
                  <a:pt x="1807741" y="2510182"/>
                  <a:pt x="1804335" y="2528047"/>
                  <a:pt x="1801347" y="2545976"/>
                </a:cubicBezTo>
                <a:cubicBezTo>
                  <a:pt x="1795370" y="2614706"/>
                  <a:pt x="1791973" y="2683709"/>
                  <a:pt x="1783417" y="2752165"/>
                </a:cubicBezTo>
                <a:cubicBezTo>
                  <a:pt x="1780429" y="2776071"/>
                  <a:pt x="1778763" y="2800179"/>
                  <a:pt x="1774453" y="2823882"/>
                </a:cubicBezTo>
                <a:cubicBezTo>
                  <a:pt x="1768975" y="2854013"/>
                  <a:pt x="1762869" y="2850877"/>
                  <a:pt x="1747559" y="2877670"/>
                </a:cubicBezTo>
                <a:cubicBezTo>
                  <a:pt x="1740929" y="2889273"/>
                  <a:pt x="1735057" y="2901317"/>
                  <a:pt x="1729629" y="2913529"/>
                </a:cubicBezTo>
                <a:cubicBezTo>
                  <a:pt x="1723093" y="2928234"/>
                  <a:pt x="1720626" y="2944963"/>
                  <a:pt x="1711700" y="2958353"/>
                </a:cubicBezTo>
                <a:cubicBezTo>
                  <a:pt x="1702323" y="2972418"/>
                  <a:pt x="1687794" y="2982259"/>
                  <a:pt x="1675841" y="2994212"/>
                </a:cubicBezTo>
                <a:cubicBezTo>
                  <a:pt x="1674168" y="3000904"/>
                  <a:pt x="1663421" y="3047784"/>
                  <a:pt x="1657912" y="3056965"/>
                </a:cubicBezTo>
                <a:cubicBezTo>
                  <a:pt x="1653564" y="3064213"/>
                  <a:pt x="1645959" y="3068918"/>
                  <a:pt x="1639982" y="3074894"/>
                </a:cubicBezTo>
                <a:cubicBezTo>
                  <a:pt x="1636994" y="3086847"/>
                  <a:pt x="1635870" y="3099428"/>
                  <a:pt x="1631017" y="3110753"/>
                </a:cubicBezTo>
                <a:cubicBezTo>
                  <a:pt x="1624715" y="3125457"/>
                  <a:pt x="1591935" y="3163172"/>
                  <a:pt x="1586194" y="3173506"/>
                </a:cubicBezTo>
                <a:cubicBezTo>
                  <a:pt x="1578379" y="3187573"/>
                  <a:pt x="1575971" y="3204202"/>
                  <a:pt x="1568265" y="3218329"/>
                </a:cubicBezTo>
                <a:cubicBezTo>
                  <a:pt x="1514648" y="3316626"/>
                  <a:pt x="1552769" y="3242180"/>
                  <a:pt x="1514476" y="3290047"/>
                </a:cubicBezTo>
                <a:cubicBezTo>
                  <a:pt x="1469245" y="3346586"/>
                  <a:pt x="1521905" y="3291584"/>
                  <a:pt x="1478617" y="3334870"/>
                </a:cubicBezTo>
                <a:cubicBezTo>
                  <a:pt x="1469741" y="3361499"/>
                  <a:pt x="1464068" y="3394244"/>
                  <a:pt x="1442759" y="3415553"/>
                </a:cubicBezTo>
                <a:cubicBezTo>
                  <a:pt x="1421450" y="3436862"/>
                  <a:pt x="1388703" y="3442536"/>
                  <a:pt x="1362076" y="3451412"/>
                </a:cubicBezTo>
                <a:cubicBezTo>
                  <a:pt x="1315141" y="3467057"/>
                  <a:pt x="1344525" y="3459041"/>
                  <a:pt x="1272429" y="3469341"/>
                </a:cubicBezTo>
                <a:cubicBezTo>
                  <a:pt x="1209676" y="3466353"/>
                  <a:pt x="1146777" y="3465593"/>
                  <a:pt x="1084170" y="3460376"/>
                </a:cubicBezTo>
                <a:cubicBezTo>
                  <a:pt x="1074753" y="3459591"/>
                  <a:pt x="1066362" y="3454008"/>
                  <a:pt x="1057276" y="3451412"/>
                </a:cubicBezTo>
                <a:cubicBezTo>
                  <a:pt x="1045429" y="3448027"/>
                  <a:pt x="1033595" y="3444321"/>
                  <a:pt x="1021417" y="3442447"/>
                </a:cubicBezTo>
                <a:cubicBezTo>
                  <a:pt x="994672" y="3438332"/>
                  <a:pt x="967629" y="3436470"/>
                  <a:pt x="940735" y="3433482"/>
                </a:cubicBezTo>
                <a:cubicBezTo>
                  <a:pt x="899885" y="3419865"/>
                  <a:pt x="907542" y="3421985"/>
                  <a:pt x="851088" y="3406588"/>
                </a:cubicBezTo>
                <a:cubicBezTo>
                  <a:pt x="839201" y="3403346"/>
                  <a:pt x="827076" y="3401008"/>
                  <a:pt x="815229" y="3397623"/>
                </a:cubicBezTo>
                <a:cubicBezTo>
                  <a:pt x="806143" y="3395027"/>
                  <a:pt x="797421" y="3391255"/>
                  <a:pt x="788335" y="3388659"/>
                </a:cubicBezTo>
                <a:cubicBezTo>
                  <a:pt x="768760" y="3383066"/>
                  <a:pt x="726139" y="3373370"/>
                  <a:pt x="707653" y="3370729"/>
                </a:cubicBezTo>
                <a:cubicBezTo>
                  <a:pt x="680865" y="3366902"/>
                  <a:pt x="653792" y="3365341"/>
                  <a:pt x="626970" y="3361765"/>
                </a:cubicBezTo>
                <a:cubicBezTo>
                  <a:pt x="608953" y="3359363"/>
                  <a:pt x="591111" y="3355788"/>
                  <a:pt x="573182" y="3352800"/>
                </a:cubicBezTo>
                <a:cubicBezTo>
                  <a:pt x="558241" y="3346823"/>
                  <a:pt x="543426" y="3340520"/>
                  <a:pt x="528359" y="3334870"/>
                </a:cubicBezTo>
                <a:cubicBezTo>
                  <a:pt x="519511" y="3331552"/>
                  <a:pt x="508844" y="3331809"/>
                  <a:pt x="501465" y="3325906"/>
                </a:cubicBezTo>
                <a:cubicBezTo>
                  <a:pt x="493052" y="3319175"/>
                  <a:pt x="489512" y="3307977"/>
                  <a:pt x="483535" y="3299012"/>
                </a:cubicBezTo>
                <a:cubicBezTo>
                  <a:pt x="473278" y="3268240"/>
                  <a:pt x="474813" y="3263396"/>
                  <a:pt x="447676" y="3236259"/>
                </a:cubicBezTo>
                <a:cubicBezTo>
                  <a:pt x="440057" y="3228640"/>
                  <a:pt x="428401" y="3225948"/>
                  <a:pt x="420782" y="3218329"/>
                </a:cubicBezTo>
                <a:cubicBezTo>
                  <a:pt x="418738" y="3216285"/>
                  <a:pt x="379595" y="3164303"/>
                  <a:pt x="375959" y="3155576"/>
                </a:cubicBezTo>
                <a:cubicBezTo>
                  <a:pt x="339248" y="3067470"/>
                  <a:pt x="357311" y="3098913"/>
                  <a:pt x="340100" y="3030070"/>
                </a:cubicBezTo>
                <a:cubicBezTo>
                  <a:pt x="337808" y="3020903"/>
                  <a:pt x="333731" y="3012262"/>
                  <a:pt x="331135" y="3003176"/>
                </a:cubicBezTo>
                <a:cubicBezTo>
                  <a:pt x="327750" y="2991329"/>
                  <a:pt x="326496" y="2978853"/>
                  <a:pt x="322170" y="2967317"/>
                </a:cubicBezTo>
                <a:cubicBezTo>
                  <a:pt x="302931" y="2916014"/>
                  <a:pt x="306405" y="2949081"/>
                  <a:pt x="295276" y="2904565"/>
                </a:cubicBezTo>
                <a:cubicBezTo>
                  <a:pt x="291581" y="2889783"/>
                  <a:pt x="289617" y="2874615"/>
                  <a:pt x="286312" y="2859741"/>
                </a:cubicBezTo>
                <a:cubicBezTo>
                  <a:pt x="283639" y="2847713"/>
                  <a:pt x="279763" y="2835964"/>
                  <a:pt x="277347" y="2823882"/>
                </a:cubicBezTo>
                <a:cubicBezTo>
                  <a:pt x="273782" y="2806058"/>
                  <a:pt x="271947" y="2787918"/>
                  <a:pt x="268382" y="2770094"/>
                </a:cubicBezTo>
                <a:cubicBezTo>
                  <a:pt x="265966" y="2758012"/>
                  <a:pt x="262957" y="2746036"/>
                  <a:pt x="259417" y="2734235"/>
                </a:cubicBezTo>
                <a:cubicBezTo>
                  <a:pt x="253986" y="2716133"/>
                  <a:pt x="241488" y="2680447"/>
                  <a:pt x="241488" y="2680447"/>
                </a:cubicBezTo>
                <a:cubicBezTo>
                  <a:pt x="238500" y="2650565"/>
                  <a:pt x="237089" y="2620482"/>
                  <a:pt x="232523" y="2590800"/>
                </a:cubicBezTo>
                <a:cubicBezTo>
                  <a:pt x="231086" y="2581460"/>
                  <a:pt x="225851" y="2573073"/>
                  <a:pt x="223559" y="2563906"/>
                </a:cubicBezTo>
                <a:cubicBezTo>
                  <a:pt x="219864" y="2549124"/>
                  <a:pt x="217582" y="2534023"/>
                  <a:pt x="214594" y="2519082"/>
                </a:cubicBezTo>
                <a:cubicBezTo>
                  <a:pt x="208618" y="2456329"/>
                  <a:pt x="207029" y="2393002"/>
                  <a:pt x="196665" y="2330823"/>
                </a:cubicBezTo>
                <a:cubicBezTo>
                  <a:pt x="191314" y="2298719"/>
                  <a:pt x="182031" y="2245593"/>
                  <a:pt x="178735" y="2214282"/>
                </a:cubicBezTo>
                <a:cubicBezTo>
                  <a:pt x="172346" y="2153585"/>
                  <a:pt x="163289" y="2016650"/>
                  <a:pt x="160806" y="1963270"/>
                </a:cubicBezTo>
                <a:cubicBezTo>
                  <a:pt x="155658" y="1852583"/>
                  <a:pt x="160451" y="1754956"/>
                  <a:pt x="142876" y="1649506"/>
                </a:cubicBezTo>
                <a:cubicBezTo>
                  <a:pt x="140851" y="1637353"/>
                  <a:pt x="136900" y="1625600"/>
                  <a:pt x="133912" y="1613647"/>
                </a:cubicBezTo>
                <a:cubicBezTo>
                  <a:pt x="130924" y="1574800"/>
                  <a:pt x="128824" y="1535874"/>
                  <a:pt x="124947" y="1497106"/>
                </a:cubicBezTo>
                <a:cubicBezTo>
                  <a:pt x="120499" y="1452628"/>
                  <a:pt x="115315" y="1431017"/>
                  <a:pt x="107017" y="1389529"/>
                </a:cubicBezTo>
                <a:cubicBezTo>
                  <a:pt x="104029" y="1341717"/>
                  <a:pt x="101873" y="1293846"/>
                  <a:pt x="98053" y="1246094"/>
                </a:cubicBezTo>
                <a:cubicBezTo>
                  <a:pt x="95689" y="1216549"/>
                  <a:pt x="91576" y="1142248"/>
                  <a:pt x="71159" y="1111623"/>
                </a:cubicBezTo>
                <a:lnTo>
                  <a:pt x="53229" y="1084729"/>
                </a:lnTo>
                <a:cubicBezTo>
                  <a:pt x="39682" y="1030535"/>
                  <a:pt x="48161" y="1060559"/>
                  <a:pt x="26335" y="995082"/>
                </a:cubicBezTo>
                <a:lnTo>
                  <a:pt x="17370" y="968188"/>
                </a:lnTo>
                <a:cubicBezTo>
                  <a:pt x="-8439" y="787509"/>
                  <a:pt x="-2982" y="850195"/>
                  <a:pt x="17370" y="510988"/>
                </a:cubicBezTo>
                <a:cubicBezTo>
                  <a:pt x="18705" y="488735"/>
                  <a:pt x="30553" y="452875"/>
                  <a:pt x="53229" y="439270"/>
                </a:cubicBezTo>
                <a:cubicBezTo>
                  <a:pt x="61332" y="434408"/>
                  <a:pt x="71037" y="432902"/>
                  <a:pt x="80123" y="430306"/>
                </a:cubicBezTo>
                <a:cubicBezTo>
                  <a:pt x="91970" y="426921"/>
                  <a:pt x="115982" y="421341"/>
                  <a:pt x="115982" y="42134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Kombinationstegning 9"/>
          <p:cNvSpPr/>
          <p:nvPr/>
        </p:nvSpPr>
        <p:spPr>
          <a:xfrm>
            <a:off x="7384179" y="1423273"/>
            <a:ext cx="1141256" cy="531033"/>
          </a:xfrm>
          <a:custGeom>
            <a:avLst/>
            <a:gdLst>
              <a:gd name="connsiteX0" fmla="*/ 325468 w 1141256"/>
              <a:gd name="connsiteY0" fmla="*/ 46939 h 531033"/>
              <a:gd name="connsiteX1" fmla="*/ 226856 w 1141256"/>
              <a:gd name="connsiteY1" fmla="*/ 20045 h 531033"/>
              <a:gd name="connsiteX2" fmla="*/ 199962 w 1141256"/>
              <a:gd name="connsiteY2" fmla="*/ 11080 h 531033"/>
              <a:gd name="connsiteX3" fmla="*/ 173068 w 1141256"/>
              <a:gd name="connsiteY3" fmla="*/ 2115 h 531033"/>
              <a:gd name="connsiteX4" fmla="*/ 92386 w 1141256"/>
              <a:gd name="connsiteY4" fmla="*/ 11080 h 531033"/>
              <a:gd name="connsiteX5" fmla="*/ 101350 w 1141256"/>
              <a:gd name="connsiteY5" fmla="*/ 82798 h 531033"/>
              <a:gd name="connsiteX6" fmla="*/ 155139 w 1141256"/>
              <a:gd name="connsiteY6" fmla="*/ 109692 h 531033"/>
              <a:gd name="connsiteX7" fmla="*/ 199962 w 1141256"/>
              <a:gd name="connsiteY7" fmla="*/ 145551 h 531033"/>
              <a:gd name="connsiteX8" fmla="*/ 208927 w 1141256"/>
              <a:gd name="connsiteY8" fmla="*/ 172445 h 531033"/>
              <a:gd name="connsiteX9" fmla="*/ 199962 w 1141256"/>
              <a:gd name="connsiteY9" fmla="*/ 217268 h 531033"/>
              <a:gd name="connsiteX10" fmla="*/ 137209 w 1141256"/>
              <a:gd name="connsiteY10" fmla="*/ 262092 h 531033"/>
              <a:gd name="connsiteX11" fmla="*/ 110315 w 1141256"/>
              <a:gd name="connsiteY11" fmla="*/ 280021 h 531033"/>
              <a:gd name="connsiteX12" fmla="*/ 20668 w 1141256"/>
              <a:gd name="connsiteY12" fmla="*/ 253127 h 531033"/>
              <a:gd name="connsiteX13" fmla="*/ 2739 w 1141256"/>
              <a:gd name="connsiteY13" fmla="*/ 226233 h 531033"/>
              <a:gd name="connsiteX14" fmla="*/ 56527 w 1141256"/>
              <a:gd name="connsiteY14" fmla="*/ 244162 h 531033"/>
              <a:gd name="connsiteX15" fmla="*/ 182033 w 1141256"/>
              <a:gd name="connsiteY15" fmla="*/ 235198 h 531033"/>
              <a:gd name="connsiteX16" fmla="*/ 244786 w 1141256"/>
              <a:gd name="connsiteY16" fmla="*/ 226233 h 531033"/>
              <a:gd name="connsiteX17" fmla="*/ 280645 w 1141256"/>
              <a:gd name="connsiteY17" fmla="*/ 190374 h 531033"/>
              <a:gd name="connsiteX18" fmla="*/ 289609 w 1141256"/>
              <a:gd name="connsiteY18" fmla="*/ 163480 h 531033"/>
              <a:gd name="connsiteX19" fmla="*/ 253750 w 1141256"/>
              <a:gd name="connsiteY19" fmla="*/ 199339 h 531033"/>
              <a:gd name="connsiteX20" fmla="*/ 289609 w 1141256"/>
              <a:gd name="connsiteY20" fmla="*/ 297951 h 531033"/>
              <a:gd name="connsiteX21" fmla="*/ 334433 w 1141256"/>
              <a:gd name="connsiteY21" fmla="*/ 288986 h 531033"/>
              <a:gd name="connsiteX22" fmla="*/ 352362 w 1141256"/>
              <a:gd name="connsiteY22" fmla="*/ 271056 h 531033"/>
              <a:gd name="connsiteX23" fmla="*/ 370292 w 1141256"/>
              <a:gd name="connsiteY23" fmla="*/ 190374 h 531033"/>
              <a:gd name="connsiteX24" fmla="*/ 379256 w 1141256"/>
              <a:gd name="connsiteY24" fmla="*/ 154515 h 531033"/>
              <a:gd name="connsiteX25" fmla="*/ 352362 w 1141256"/>
              <a:gd name="connsiteY25" fmla="*/ 145551 h 531033"/>
              <a:gd name="connsiteX26" fmla="*/ 343397 w 1141256"/>
              <a:gd name="connsiteY26" fmla="*/ 172445 h 531033"/>
              <a:gd name="connsiteX27" fmla="*/ 370292 w 1141256"/>
              <a:gd name="connsiteY27" fmla="*/ 181409 h 531033"/>
              <a:gd name="connsiteX28" fmla="*/ 450974 w 1141256"/>
              <a:gd name="connsiteY28" fmla="*/ 172445 h 531033"/>
              <a:gd name="connsiteX29" fmla="*/ 504762 w 1141256"/>
              <a:gd name="connsiteY29" fmla="*/ 154515 h 531033"/>
              <a:gd name="connsiteX30" fmla="*/ 442009 w 1141256"/>
              <a:gd name="connsiteY30" fmla="*/ 145551 h 531033"/>
              <a:gd name="connsiteX31" fmla="*/ 433045 w 1141256"/>
              <a:gd name="connsiteY31" fmla="*/ 172445 h 531033"/>
              <a:gd name="connsiteX32" fmla="*/ 442009 w 1141256"/>
              <a:gd name="connsiteY32" fmla="*/ 280021 h 531033"/>
              <a:gd name="connsiteX33" fmla="*/ 540621 w 1141256"/>
              <a:gd name="connsiteY33" fmla="*/ 244162 h 531033"/>
              <a:gd name="connsiteX34" fmla="*/ 567515 w 1141256"/>
              <a:gd name="connsiteY34" fmla="*/ 217268 h 531033"/>
              <a:gd name="connsiteX35" fmla="*/ 576480 w 1141256"/>
              <a:gd name="connsiteY35" fmla="*/ 190374 h 531033"/>
              <a:gd name="connsiteX36" fmla="*/ 603374 w 1141256"/>
              <a:gd name="connsiteY36" fmla="*/ 181409 h 531033"/>
              <a:gd name="connsiteX37" fmla="*/ 621303 w 1141256"/>
              <a:gd name="connsiteY37" fmla="*/ 235198 h 531033"/>
              <a:gd name="connsiteX38" fmla="*/ 630268 w 1141256"/>
              <a:gd name="connsiteY38" fmla="*/ 145551 h 531033"/>
              <a:gd name="connsiteX39" fmla="*/ 639233 w 1141256"/>
              <a:gd name="connsiteY39" fmla="*/ 172445 h 531033"/>
              <a:gd name="connsiteX40" fmla="*/ 755774 w 1141256"/>
              <a:gd name="connsiteY40" fmla="*/ 181409 h 531033"/>
              <a:gd name="connsiteX41" fmla="*/ 755774 w 1141256"/>
              <a:gd name="connsiteY41" fmla="*/ 324845 h 531033"/>
              <a:gd name="connsiteX42" fmla="*/ 818527 w 1141256"/>
              <a:gd name="connsiteY42" fmla="*/ 315880 h 531033"/>
              <a:gd name="connsiteX43" fmla="*/ 863350 w 1141256"/>
              <a:gd name="connsiteY43" fmla="*/ 271056 h 531033"/>
              <a:gd name="connsiteX44" fmla="*/ 908174 w 1141256"/>
              <a:gd name="connsiteY44" fmla="*/ 226233 h 531033"/>
              <a:gd name="connsiteX45" fmla="*/ 917139 w 1141256"/>
              <a:gd name="connsiteY45" fmla="*/ 199339 h 531033"/>
              <a:gd name="connsiteX46" fmla="*/ 845421 w 1141256"/>
              <a:gd name="connsiteY46" fmla="*/ 190374 h 531033"/>
              <a:gd name="connsiteX47" fmla="*/ 827492 w 1141256"/>
              <a:gd name="connsiteY47" fmla="*/ 288986 h 531033"/>
              <a:gd name="connsiteX48" fmla="*/ 863350 w 1141256"/>
              <a:gd name="connsiteY48" fmla="*/ 280021 h 531033"/>
              <a:gd name="connsiteX49" fmla="*/ 890245 w 1141256"/>
              <a:gd name="connsiteY49" fmla="*/ 262092 h 531033"/>
              <a:gd name="connsiteX50" fmla="*/ 908174 w 1141256"/>
              <a:gd name="connsiteY50" fmla="*/ 244162 h 531033"/>
              <a:gd name="connsiteX51" fmla="*/ 899209 w 1141256"/>
              <a:gd name="connsiteY51" fmla="*/ 369668 h 531033"/>
              <a:gd name="connsiteX52" fmla="*/ 872315 w 1141256"/>
              <a:gd name="connsiteY52" fmla="*/ 495174 h 531033"/>
              <a:gd name="connsiteX53" fmla="*/ 854386 w 1141256"/>
              <a:gd name="connsiteY53" fmla="*/ 522068 h 531033"/>
              <a:gd name="connsiteX54" fmla="*/ 827492 w 1141256"/>
              <a:gd name="connsiteY54" fmla="*/ 531033 h 531033"/>
              <a:gd name="connsiteX55" fmla="*/ 809562 w 1141256"/>
              <a:gd name="connsiteY55" fmla="*/ 513103 h 531033"/>
              <a:gd name="connsiteX56" fmla="*/ 800597 w 1141256"/>
              <a:gd name="connsiteY56" fmla="*/ 486209 h 531033"/>
              <a:gd name="connsiteX57" fmla="*/ 818527 w 1141256"/>
              <a:gd name="connsiteY57" fmla="*/ 396562 h 531033"/>
              <a:gd name="connsiteX58" fmla="*/ 836456 w 1141256"/>
              <a:gd name="connsiteY58" fmla="*/ 369668 h 531033"/>
              <a:gd name="connsiteX59" fmla="*/ 854386 w 1141256"/>
              <a:gd name="connsiteY59" fmla="*/ 351739 h 531033"/>
              <a:gd name="connsiteX60" fmla="*/ 881280 w 1141256"/>
              <a:gd name="connsiteY60" fmla="*/ 342774 h 531033"/>
              <a:gd name="connsiteX61" fmla="*/ 908174 w 1141256"/>
              <a:gd name="connsiteY61" fmla="*/ 324845 h 531033"/>
              <a:gd name="connsiteX62" fmla="*/ 961962 w 1141256"/>
              <a:gd name="connsiteY62" fmla="*/ 306915 h 531033"/>
              <a:gd name="connsiteX63" fmla="*/ 988856 w 1141256"/>
              <a:gd name="connsiteY63" fmla="*/ 297951 h 531033"/>
              <a:gd name="connsiteX64" fmla="*/ 1015750 w 1141256"/>
              <a:gd name="connsiteY64" fmla="*/ 288986 h 531033"/>
              <a:gd name="connsiteX65" fmla="*/ 1033680 w 1141256"/>
              <a:gd name="connsiteY65" fmla="*/ 271056 h 531033"/>
              <a:gd name="connsiteX66" fmla="*/ 1060574 w 1141256"/>
              <a:gd name="connsiteY66" fmla="*/ 253127 h 531033"/>
              <a:gd name="connsiteX67" fmla="*/ 1078503 w 1141256"/>
              <a:gd name="connsiteY67" fmla="*/ 226233 h 531033"/>
              <a:gd name="connsiteX68" fmla="*/ 1096433 w 1141256"/>
              <a:gd name="connsiteY68" fmla="*/ 208303 h 531033"/>
              <a:gd name="connsiteX69" fmla="*/ 997821 w 1141256"/>
              <a:gd name="connsiteY69" fmla="*/ 199339 h 531033"/>
              <a:gd name="connsiteX70" fmla="*/ 979892 w 1141256"/>
              <a:gd name="connsiteY70" fmla="*/ 226233 h 531033"/>
              <a:gd name="connsiteX71" fmla="*/ 961962 w 1141256"/>
              <a:gd name="connsiteY71" fmla="*/ 280021 h 531033"/>
              <a:gd name="connsiteX72" fmla="*/ 970927 w 1141256"/>
              <a:gd name="connsiteY72" fmla="*/ 324845 h 531033"/>
              <a:gd name="connsiteX73" fmla="*/ 1141256 w 1141256"/>
              <a:gd name="connsiteY73" fmla="*/ 333809 h 531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141256" h="531033">
                <a:moveTo>
                  <a:pt x="325468" y="46939"/>
                </a:moveTo>
                <a:cubicBezTo>
                  <a:pt x="262116" y="34268"/>
                  <a:pt x="295096" y="42791"/>
                  <a:pt x="226856" y="20045"/>
                </a:cubicBezTo>
                <a:lnTo>
                  <a:pt x="199962" y="11080"/>
                </a:lnTo>
                <a:lnTo>
                  <a:pt x="173068" y="2115"/>
                </a:lnTo>
                <a:cubicBezTo>
                  <a:pt x="146174" y="5103"/>
                  <a:pt x="110363" y="-9145"/>
                  <a:pt x="92386" y="11080"/>
                </a:cubicBezTo>
                <a:cubicBezTo>
                  <a:pt x="76380" y="29087"/>
                  <a:pt x="92402" y="60429"/>
                  <a:pt x="101350" y="82798"/>
                </a:cubicBezTo>
                <a:cubicBezTo>
                  <a:pt x="107772" y="98853"/>
                  <a:pt x="142875" y="103560"/>
                  <a:pt x="155139" y="109692"/>
                </a:cubicBezTo>
                <a:cubicBezTo>
                  <a:pt x="177759" y="121002"/>
                  <a:pt x="183285" y="128873"/>
                  <a:pt x="199962" y="145551"/>
                </a:cubicBezTo>
                <a:cubicBezTo>
                  <a:pt x="202950" y="154516"/>
                  <a:pt x="208927" y="162995"/>
                  <a:pt x="208927" y="172445"/>
                </a:cubicBezTo>
                <a:cubicBezTo>
                  <a:pt x="208927" y="187682"/>
                  <a:pt x="207362" y="203949"/>
                  <a:pt x="199962" y="217268"/>
                </a:cubicBezTo>
                <a:cubicBezTo>
                  <a:pt x="173755" y="264441"/>
                  <a:pt x="171009" y="245192"/>
                  <a:pt x="137209" y="262092"/>
                </a:cubicBezTo>
                <a:cubicBezTo>
                  <a:pt x="127572" y="266910"/>
                  <a:pt x="119280" y="274045"/>
                  <a:pt x="110315" y="280021"/>
                </a:cubicBezTo>
                <a:cubicBezTo>
                  <a:pt x="44838" y="258196"/>
                  <a:pt x="74862" y="266676"/>
                  <a:pt x="20668" y="253127"/>
                </a:cubicBezTo>
                <a:cubicBezTo>
                  <a:pt x="14692" y="244162"/>
                  <a:pt x="-7713" y="228846"/>
                  <a:pt x="2739" y="226233"/>
                </a:cubicBezTo>
                <a:cubicBezTo>
                  <a:pt x="21074" y="221649"/>
                  <a:pt x="56527" y="244162"/>
                  <a:pt x="56527" y="244162"/>
                </a:cubicBezTo>
                <a:cubicBezTo>
                  <a:pt x="98362" y="241174"/>
                  <a:pt x="140280" y="239174"/>
                  <a:pt x="182033" y="235198"/>
                </a:cubicBezTo>
                <a:cubicBezTo>
                  <a:pt x="203068" y="233195"/>
                  <a:pt x="225550" y="234977"/>
                  <a:pt x="244786" y="226233"/>
                </a:cubicBezTo>
                <a:cubicBezTo>
                  <a:pt x="260175" y="219238"/>
                  <a:pt x="280645" y="190374"/>
                  <a:pt x="280645" y="190374"/>
                </a:cubicBezTo>
                <a:cubicBezTo>
                  <a:pt x="283633" y="181409"/>
                  <a:pt x="296291" y="170162"/>
                  <a:pt x="289609" y="163480"/>
                </a:cubicBezTo>
                <a:lnTo>
                  <a:pt x="253750" y="199339"/>
                </a:lnTo>
                <a:cubicBezTo>
                  <a:pt x="257788" y="239715"/>
                  <a:pt x="236071" y="297951"/>
                  <a:pt x="289609" y="297951"/>
                </a:cubicBezTo>
                <a:cubicBezTo>
                  <a:pt x="304846" y="297951"/>
                  <a:pt x="319492" y="291974"/>
                  <a:pt x="334433" y="288986"/>
                </a:cubicBezTo>
                <a:cubicBezTo>
                  <a:pt x="340409" y="283009"/>
                  <a:pt x="348014" y="278304"/>
                  <a:pt x="352362" y="271056"/>
                </a:cubicBezTo>
                <a:cubicBezTo>
                  <a:pt x="362831" y="253608"/>
                  <a:pt x="367938" y="202144"/>
                  <a:pt x="370292" y="190374"/>
                </a:cubicBezTo>
                <a:cubicBezTo>
                  <a:pt x="372708" y="178292"/>
                  <a:pt x="376268" y="166468"/>
                  <a:pt x="379256" y="154515"/>
                </a:cubicBezTo>
                <a:cubicBezTo>
                  <a:pt x="370291" y="151527"/>
                  <a:pt x="360814" y="141325"/>
                  <a:pt x="352362" y="145551"/>
                </a:cubicBezTo>
                <a:cubicBezTo>
                  <a:pt x="343910" y="149777"/>
                  <a:pt x="339171" y="163993"/>
                  <a:pt x="343397" y="172445"/>
                </a:cubicBezTo>
                <a:cubicBezTo>
                  <a:pt x="347623" y="180897"/>
                  <a:pt x="361327" y="178421"/>
                  <a:pt x="370292" y="181409"/>
                </a:cubicBezTo>
                <a:cubicBezTo>
                  <a:pt x="397186" y="178421"/>
                  <a:pt x="424440" y="177752"/>
                  <a:pt x="450974" y="172445"/>
                </a:cubicBezTo>
                <a:cubicBezTo>
                  <a:pt x="469506" y="168739"/>
                  <a:pt x="504762" y="154515"/>
                  <a:pt x="504762" y="154515"/>
                </a:cubicBezTo>
                <a:cubicBezTo>
                  <a:pt x="482803" y="139876"/>
                  <a:pt x="470953" y="122395"/>
                  <a:pt x="442009" y="145551"/>
                </a:cubicBezTo>
                <a:cubicBezTo>
                  <a:pt x="434630" y="151454"/>
                  <a:pt x="436033" y="163480"/>
                  <a:pt x="433045" y="172445"/>
                </a:cubicBezTo>
                <a:cubicBezTo>
                  <a:pt x="436033" y="208304"/>
                  <a:pt x="416565" y="254577"/>
                  <a:pt x="442009" y="280021"/>
                </a:cubicBezTo>
                <a:cubicBezTo>
                  <a:pt x="532678" y="370690"/>
                  <a:pt x="524796" y="267899"/>
                  <a:pt x="540621" y="244162"/>
                </a:cubicBezTo>
                <a:cubicBezTo>
                  <a:pt x="547654" y="233613"/>
                  <a:pt x="558550" y="226233"/>
                  <a:pt x="567515" y="217268"/>
                </a:cubicBezTo>
                <a:cubicBezTo>
                  <a:pt x="570503" y="208303"/>
                  <a:pt x="569798" y="197056"/>
                  <a:pt x="576480" y="190374"/>
                </a:cubicBezTo>
                <a:cubicBezTo>
                  <a:pt x="583162" y="183692"/>
                  <a:pt x="596692" y="174727"/>
                  <a:pt x="603374" y="181409"/>
                </a:cubicBezTo>
                <a:cubicBezTo>
                  <a:pt x="616738" y="194773"/>
                  <a:pt x="621303" y="235198"/>
                  <a:pt x="621303" y="235198"/>
                </a:cubicBezTo>
                <a:cubicBezTo>
                  <a:pt x="624291" y="205316"/>
                  <a:pt x="622018" y="174427"/>
                  <a:pt x="630268" y="145551"/>
                </a:cubicBezTo>
                <a:cubicBezTo>
                  <a:pt x="632864" y="136465"/>
                  <a:pt x="630147" y="169849"/>
                  <a:pt x="639233" y="172445"/>
                </a:cubicBezTo>
                <a:cubicBezTo>
                  <a:pt x="676696" y="183148"/>
                  <a:pt x="716927" y="178421"/>
                  <a:pt x="755774" y="181409"/>
                </a:cubicBezTo>
                <a:cubicBezTo>
                  <a:pt x="740493" y="227249"/>
                  <a:pt x="721322" y="273166"/>
                  <a:pt x="755774" y="324845"/>
                </a:cubicBezTo>
                <a:cubicBezTo>
                  <a:pt x="767495" y="342426"/>
                  <a:pt x="797609" y="318868"/>
                  <a:pt x="818527" y="315880"/>
                </a:cubicBezTo>
                <a:cubicBezTo>
                  <a:pt x="872318" y="280020"/>
                  <a:pt x="821513" y="318870"/>
                  <a:pt x="863350" y="271056"/>
                </a:cubicBezTo>
                <a:cubicBezTo>
                  <a:pt x="877264" y="255154"/>
                  <a:pt x="908174" y="226233"/>
                  <a:pt x="908174" y="226233"/>
                </a:cubicBezTo>
                <a:cubicBezTo>
                  <a:pt x="911162" y="217268"/>
                  <a:pt x="918992" y="208605"/>
                  <a:pt x="917139" y="199339"/>
                </a:cubicBezTo>
                <a:cubicBezTo>
                  <a:pt x="910188" y="164584"/>
                  <a:pt x="856296" y="188561"/>
                  <a:pt x="845421" y="190374"/>
                </a:cubicBezTo>
                <a:cubicBezTo>
                  <a:pt x="816740" y="219055"/>
                  <a:pt x="787977" y="233665"/>
                  <a:pt x="827492" y="288986"/>
                </a:cubicBezTo>
                <a:cubicBezTo>
                  <a:pt x="834653" y="299012"/>
                  <a:pt x="851397" y="283009"/>
                  <a:pt x="863350" y="280021"/>
                </a:cubicBezTo>
                <a:cubicBezTo>
                  <a:pt x="872315" y="274045"/>
                  <a:pt x="881832" y="268823"/>
                  <a:pt x="890245" y="262092"/>
                </a:cubicBezTo>
                <a:cubicBezTo>
                  <a:pt x="896845" y="256812"/>
                  <a:pt x="907472" y="235739"/>
                  <a:pt x="908174" y="244162"/>
                </a:cubicBezTo>
                <a:cubicBezTo>
                  <a:pt x="911657" y="285959"/>
                  <a:pt x="903006" y="327898"/>
                  <a:pt x="899209" y="369668"/>
                </a:cubicBezTo>
                <a:cubicBezTo>
                  <a:pt x="896613" y="398222"/>
                  <a:pt x="891029" y="467102"/>
                  <a:pt x="872315" y="495174"/>
                </a:cubicBezTo>
                <a:cubicBezTo>
                  <a:pt x="866339" y="504139"/>
                  <a:pt x="862799" y="515337"/>
                  <a:pt x="854386" y="522068"/>
                </a:cubicBezTo>
                <a:cubicBezTo>
                  <a:pt x="847007" y="527971"/>
                  <a:pt x="836457" y="528045"/>
                  <a:pt x="827492" y="531033"/>
                </a:cubicBezTo>
                <a:cubicBezTo>
                  <a:pt x="821515" y="525056"/>
                  <a:pt x="813911" y="520351"/>
                  <a:pt x="809562" y="513103"/>
                </a:cubicBezTo>
                <a:cubicBezTo>
                  <a:pt x="804700" y="505000"/>
                  <a:pt x="800597" y="495659"/>
                  <a:pt x="800597" y="486209"/>
                </a:cubicBezTo>
                <a:cubicBezTo>
                  <a:pt x="800597" y="469688"/>
                  <a:pt x="807487" y="418642"/>
                  <a:pt x="818527" y="396562"/>
                </a:cubicBezTo>
                <a:cubicBezTo>
                  <a:pt x="823345" y="386925"/>
                  <a:pt x="829725" y="378081"/>
                  <a:pt x="836456" y="369668"/>
                </a:cubicBezTo>
                <a:cubicBezTo>
                  <a:pt x="841736" y="363068"/>
                  <a:pt x="847138" y="356087"/>
                  <a:pt x="854386" y="351739"/>
                </a:cubicBezTo>
                <a:cubicBezTo>
                  <a:pt x="862489" y="346877"/>
                  <a:pt x="872828" y="347000"/>
                  <a:pt x="881280" y="342774"/>
                </a:cubicBezTo>
                <a:cubicBezTo>
                  <a:pt x="890917" y="337956"/>
                  <a:pt x="898328" y="329221"/>
                  <a:pt x="908174" y="324845"/>
                </a:cubicBezTo>
                <a:cubicBezTo>
                  <a:pt x="925444" y="317169"/>
                  <a:pt x="944033" y="312891"/>
                  <a:pt x="961962" y="306915"/>
                </a:cubicBezTo>
                <a:lnTo>
                  <a:pt x="988856" y="297951"/>
                </a:lnTo>
                <a:lnTo>
                  <a:pt x="1015750" y="288986"/>
                </a:lnTo>
                <a:cubicBezTo>
                  <a:pt x="1021727" y="283009"/>
                  <a:pt x="1027080" y="276336"/>
                  <a:pt x="1033680" y="271056"/>
                </a:cubicBezTo>
                <a:cubicBezTo>
                  <a:pt x="1042093" y="264325"/>
                  <a:pt x="1052956" y="260745"/>
                  <a:pt x="1060574" y="253127"/>
                </a:cubicBezTo>
                <a:cubicBezTo>
                  <a:pt x="1068192" y="245509"/>
                  <a:pt x="1071772" y="234646"/>
                  <a:pt x="1078503" y="226233"/>
                </a:cubicBezTo>
                <a:cubicBezTo>
                  <a:pt x="1083783" y="219633"/>
                  <a:pt x="1090456" y="214280"/>
                  <a:pt x="1096433" y="208303"/>
                </a:cubicBezTo>
                <a:cubicBezTo>
                  <a:pt x="1064521" y="176393"/>
                  <a:pt x="1070406" y="172944"/>
                  <a:pt x="997821" y="199339"/>
                </a:cubicBezTo>
                <a:cubicBezTo>
                  <a:pt x="987696" y="203021"/>
                  <a:pt x="984268" y="216387"/>
                  <a:pt x="979892" y="226233"/>
                </a:cubicBezTo>
                <a:cubicBezTo>
                  <a:pt x="972216" y="243503"/>
                  <a:pt x="961962" y="280021"/>
                  <a:pt x="961962" y="280021"/>
                </a:cubicBezTo>
                <a:cubicBezTo>
                  <a:pt x="964950" y="294962"/>
                  <a:pt x="957861" y="317006"/>
                  <a:pt x="970927" y="324845"/>
                </a:cubicBezTo>
                <a:cubicBezTo>
                  <a:pt x="991367" y="337109"/>
                  <a:pt x="1123874" y="333809"/>
                  <a:pt x="1141256" y="33380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Kombinationstegning 10"/>
          <p:cNvSpPr/>
          <p:nvPr/>
        </p:nvSpPr>
        <p:spPr>
          <a:xfrm>
            <a:off x="5907741" y="3397624"/>
            <a:ext cx="1891553" cy="1991789"/>
          </a:xfrm>
          <a:custGeom>
            <a:avLst/>
            <a:gdLst>
              <a:gd name="connsiteX0" fmla="*/ 1837765 w 1891553"/>
              <a:gd name="connsiteY0" fmla="*/ 797858 h 1991789"/>
              <a:gd name="connsiteX1" fmla="*/ 1819835 w 1891553"/>
              <a:gd name="connsiteY1" fmla="*/ 726141 h 1991789"/>
              <a:gd name="connsiteX2" fmla="*/ 1801906 w 1891553"/>
              <a:gd name="connsiteY2" fmla="*/ 699247 h 1991789"/>
              <a:gd name="connsiteX3" fmla="*/ 1757083 w 1891553"/>
              <a:gd name="connsiteY3" fmla="*/ 654423 h 1991789"/>
              <a:gd name="connsiteX4" fmla="*/ 1694330 w 1891553"/>
              <a:gd name="connsiteY4" fmla="*/ 582705 h 1991789"/>
              <a:gd name="connsiteX5" fmla="*/ 1676400 w 1891553"/>
              <a:gd name="connsiteY5" fmla="*/ 564776 h 1991789"/>
              <a:gd name="connsiteX6" fmla="*/ 1649506 w 1891553"/>
              <a:gd name="connsiteY6" fmla="*/ 555811 h 1991789"/>
              <a:gd name="connsiteX7" fmla="*/ 1685365 w 1891553"/>
              <a:gd name="connsiteY7" fmla="*/ 502023 h 1991789"/>
              <a:gd name="connsiteX8" fmla="*/ 1703294 w 1891553"/>
              <a:gd name="connsiteY8" fmla="*/ 466164 h 1991789"/>
              <a:gd name="connsiteX9" fmla="*/ 1721224 w 1891553"/>
              <a:gd name="connsiteY9" fmla="*/ 439270 h 1991789"/>
              <a:gd name="connsiteX10" fmla="*/ 1685365 w 1891553"/>
              <a:gd name="connsiteY10" fmla="*/ 304800 h 1991789"/>
              <a:gd name="connsiteX11" fmla="*/ 1631577 w 1891553"/>
              <a:gd name="connsiteY11" fmla="*/ 268941 h 1991789"/>
              <a:gd name="connsiteX12" fmla="*/ 1586753 w 1891553"/>
              <a:gd name="connsiteY12" fmla="*/ 233082 h 1991789"/>
              <a:gd name="connsiteX13" fmla="*/ 1568824 w 1891553"/>
              <a:gd name="connsiteY13" fmla="*/ 215152 h 1991789"/>
              <a:gd name="connsiteX14" fmla="*/ 1532965 w 1891553"/>
              <a:gd name="connsiteY14" fmla="*/ 188258 h 1991789"/>
              <a:gd name="connsiteX15" fmla="*/ 1515035 w 1891553"/>
              <a:gd name="connsiteY15" fmla="*/ 170329 h 1991789"/>
              <a:gd name="connsiteX16" fmla="*/ 1488141 w 1891553"/>
              <a:gd name="connsiteY16" fmla="*/ 152400 h 1991789"/>
              <a:gd name="connsiteX17" fmla="*/ 1470212 w 1891553"/>
              <a:gd name="connsiteY17" fmla="*/ 134470 h 1991789"/>
              <a:gd name="connsiteX18" fmla="*/ 1362635 w 1891553"/>
              <a:gd name="connsiteY18" fmla="*/ 89647 h 1991789"/>
              <a:gd name="connsiteX19" fmla="*/ 1326777 w 1891553"/>
              <a:gd name="connsiteY19" fmla="*/ 62752 h 1991789"/>
              <a:gd name="connsiteX20" fmla="*/ 1237130 w 1891553"/>
              <a:gd name="connsiteY20" fmla="*/ 35858 h 1991789"/>
              <a:gd name="connsiteX21" fmla="*/ 1201271 w 1891553"/>
              <a:gd name="connsiteY21" fmla="*/ 17929 h 1991789"/>
              <a:gd name="connsiteX22" fmla="*/ 1138518 w 1891553"/>
              <a:gd name="connsiteY22" fmla="*/ 0 h 1991789"/>
              <a:gd name="connsiteX23" fmla="*/ 672353 w 1891553"/>
              <a:gd name="connsiteY23" fmla="*/ 8964 h 1991789"/>
              <a:gd name="connsiteX24" fmla="*/ 654424 w 1891553"/>
              <a:gd name="connsiteY24" fmla="*/ 26894 h 1991789"/>
              <a:gd name="connsiteX25" fmla="*/ 618565 w 1891553"/>
              <a:gd name="connsiteY25" fmla="*/ 44823 h 1991789"/>
              <a:gd name="connsiteX26" fmla="*/ 591671 w 1891553"/>
              <a:gd name="connsiteY26" fmla="*/ 62752 h 1991789"/>
              <a:gd name="connsiteX27" fmla="*/ 564777 w 1891553"/>
              <a:gd name="connsiteY27" fmla="*/ 71717 h 1991789"/>
              <a:gd name="connsiteX28" fmla="*/ 430306 w 1891553"/>
              <a:gd name="connsiteY28" fmla="*/ 143435 h 1991789"/>
              <a:gd name="connsiteX29" fmla="*/ 358588 w 1891553"/>
              <a:gd name="connsiteY29" fmla="*/ 224117 h 1991789"/>
              <a:gd name="connsiteX30" fmla="*/ 349624 w 1891553"/>
              <a:gd name="connsiteY30" fmla="*/ 259976 h 1991789"/>
              <a:gd name="connsiteX31" fmla="*/ 331694 w 1891553"/>
              <a:gd name="connsiteY31" fmla="*/ 313764 h 1991789"/>
              <a:gd name="connsiteX32" fmla="*/ 322730 w 1891553"/>
              <a:gd name="connsiteY32" fmla="*/ 367552 h 1991789"/>
              <a:gd name="connsiteX33" fmla="*/ 313765 w 1891553"/>
              <a:gd name="connsiteY33" fmla="*/ 394447 h 1991789"/>
              <a:gd name="connsiteX34" fmla="*/ 304800 w 1891553"/>
              <a:gd name="connsiteY34" fmla="*/ 439270 h 1991789"/>
              <a:gd name="connsiteX35" fmla="*/ 295835 w 1891553"/>
              <a:gd name="connsiteY35" fmla="*/ 466164 h 1991789"/>
              <a:gd name="connsiteX36" fmla="*/ 286871 w 1891553"/>
              <a:gd name="connsiteY36" fmla="*/ 502023 h 1991789"/>
              <a:gd name="connsiteX37" fmla="*/ 268941 w 1891553"/>
              <a:gd name="connsiteY37" fmla="*/ 537882 h 1991789"/>
              <a:gd name="connsiteX38" fmla="*/ 259977 w 1891553"/>
              <a:gd name="connsiteY38" fmla="*/ 582705 h 1991789"/>
              <a:gd name="connsiteX39" fmla="*/ 242047 w 1891553"/>
              <a:gd name="connsiteY39" fmla="*/ 627529 h 1991789"/>
              <a:gd name="connsiteX40" fmla="*/ 224118 w 1891553"/>
              <a:gd name="connsiteY40" fmla="*/ 681317 h 1991789"/>
              <a:gd name="connsiteX41" fmla="*/ 215153 w 1891553"/>
              <a:gd name="connsiteY41" fmla="*/ 708211 h 1991789"/>
              <a:gd name="connsiteX42" fmla="*/ 206188 w 1891553"/>
              <a:gd name="connsiteY42" fmla="*/ 744070 h 1991789"/>
              <a:gd name="connsiteX43" fmla="*/ 197224 w 1891553"/>
              <a:gd name="connsiteY43" fmla="*/ 788894 h 1991789"/>
              <a:gd name="connsiteX44" fmla="*/ 188259 w 1891553"/>
              <a:gd name="connsiteY44" fmla="*/ 815788 h 1991789"/>
              <a:gd name="connsiteX45" fmla="*/ 179294 w 1891553"/>
              <a:gd name="connsiteY45" fmla="*/ 851647 h 1991789"/>
              <a:gd name="connsiteX46" fmla="*/ 152400 w 1891553"/>
              <a:gd name="connsiteY46" fmla="*/ 959223 h 1991789"/>
              <a:gd name="connsiteX47" fmla="*/ 116541 w 1891553"/>
              <a:gd name="connsiteY47" fmla="*/ 1021976 h 1991789"/>
              <a:gd name="connsiteX48" fmla="*/ 89647 w 1891553"/>
              <a:gd name="connsiteY48" fmla="*/ 1057835 h 1991789"/>
              <a:gd name="connsiteX49" fmla="*/ 62753 w 1891553"/>
              <a:gd name="connsiteY49" fmla="*/ 1102658 h 1991789"/>
              <a:gd name="connsiteX50" fmla="*/ 35859 w 1891553"/>
              <a:gd name="connsiteY50" fmla="*/ 1183341 h 1991789"/>
              <a:gd name="connsiteX51" fmla="*/ 17930 w 1891553"/>
              <a:gd name="connsiteY51" fmla="*/ 1237129 h 1991789"/>
              <a:gd name="connsiteX52" fmla="*/ 0 w 1891553"/>
              <a:gd name="connsiteY52" fmla="*/ 1299882 h 1991789"/>
              <a:gd name="connsiteX53" fmla="*/ 17930 w 1891553"/>
              <a:gd name="connsiteY53" fmla="*/ 1488141 h 1991789"/>
              <a:gd name="connsiteX54" fmla="*/ 89647 w 1891553"/>
              <a:gd name="connsiteY54" fmla="*/ 1577788 h 1991789"/>
              <a:gd name="connsiteX55" fmla="*/ 152400 w 1891553"/>
              <a:gd name="connsiteY55" fmla="*/ 1640541 h 1991789"/>
              <a:gd name="connsiteX56" fmla="*/ 170330 w 1891553"/>
              <a:gd name="connsiteY56" fmla="*/ 1658470 h 1991789"/>
              <a:gd name="connsiteX57" fmla="*/ 242047 w 1891553"/>
              <a:gd name="connsiteY57" fmla="*/ 1694329 h 1991789"/>
              <a:gd name="connsiteX58" fmla="*/ 286871 w 1891553"/>
              <a:gd name="connsiteY58" fmla="*/ 1730188 h 1991789"/>
              <a:gd name="connsiteX59" fmla="*/ 376518 w 1891553"/>
              <a:gd name="connsiteY59" fmla="*/ 1766047 h 1991789"/>
              <a:gd name="connsiteX60" fmla="*/ 448235 w 1891553"/>
              <a:gd name="connsiteY60" fmla="*/ 1819835 h 1991789"/>
              <a:gd name="connsiteX61" fmla="*/ 502024 w 1891553"/>
              <a:gd name="connsiteY61" fmla="*/ 1855694 h 1991789"/>
              <a:gd name="connsiteX62" fmla="*/ 528918 w 1891553"/>
              <a:gd name="connsiteY62" fmla="*/ 1864658 h 1991789"/>
              <a:gd name="connsiteX63" fmla="*/ 582706 w 1891553"/>
              <a:gd name="connsiteY63" fmla="*/ 1891552 h 1991789"/>
              <a:gd name="connsiteX64" fmla="*/ 717177 w 1891553"/>
              <a:gd name="connsiteY64" fmla="*/ 1927411 h 1991789"/>
              <a:gd name="connsiteX65" fmla="*/ 744071 w 1891553"/>
              <a:gd name="connsiteY65" fmla="*/ 1936376 h 1991789"/>
              <a:gd name="connsiteX66" fmla="*/ 788894 w 1891553"/>
              <a:gd name="connsiteY66" fmla="*/ 1945341 h 1991789"/>
              <a:gd name="connsiteX67" fmla="*/ 842683 w 1891553"/>
              <a:gd name="connsiteY67" fmla="*/ 1972235 h 1991789"/>
              <a:gd name="connsiteX68" fmla="*/ 1335741 w 1891553"/>
              <a:gd name="connsiteY68" fmla="*/ 1963270 h 1991789"/>
              <a:gd name="connsiteX69" fmla="*/ 1362635 w 1891553"/>
              <a:gd name="connsiteY69" fmla="*/ 1945341 h 1991789"/>
              <a:gd name="connsiteX70" fmla="*/ 1461247 w 1891553"/>
              <a:gd name="connsiteY70" fmla="*/ 1909482 h 1991789"/>
              <a:gd name="connsiteX71" fmla="*/ 1541930 w 1891553"/>
              <a:gd name="connsiteY71" fmla="*/ 1873623 h 1991789"/>
              <a:gd name="connsiteX72" fmla="*/ 1577788 w 1891553"/>
              <a:gd name="connsiteY72" fmla="*/ 1855694 h 1991789"/>
              <a:gd name="connsiteX73" fmla="*/ 1640541 w 1891553"/>
              <a:gd name="connsiteY73" fmla="*/ 1837764 h 1991789"/>
              <a:gd name="connsiteX74" fmla="*/ 1667435 w 1891553"/>
              <a:gd name="connsiteY74" fmla="*/ 1819835 h 1991789"/>
              <a:gd name="connsiteX75" fmla="*/ 1721224 w 1891553"/>
              <a:gd name="connsiteY75" fmla="*/ 1801905 h 1991789"/>
              <a:gd name="connsiteX76" fmla="*/ 1783977 w 1891553"/>
              <a:gd name="connsiteY76" fmla="*/ 1712258 h 1991789"/>
              <a:gd name="connsiteX77" fmla="*/ 1801906 w 1891553"/>
              <a:gd name="connsiteY77" fmla="*/ 1604682 h 1991789"/>
              <a:gd name="connsiteX78" fmla="*/ 1819835 w 1891553"/>
              <a:gd name="connsiteY78" fmla="*/ 1443317 h 1991789"/>
              <a:gd name="connsiteX79" fmla="*/ 1828800 w 1891553"/>
              <a:gd name="connsiteY79" fmla="*/ 1228164 h 1991789"/>
              <a:gd name="connsiteX80" fmla="*/ 1846730 w 1891553"/>
              <a:gd name="connsiteY80" fmla="*/ 1156447 h 1991789"/>
              <a:gd name="connsiteX81" fmla="*/ 1855694 w 1891553"/>
              <a:gd name="connsiteY81" fmla="*/ 1129552 h 1991789"/>
              <a:gd name="connsiteX82" fmla="*/ 1873624 w 1891553"/>
              <a:gd name="connsiteY82" fmla="*/ 1111623 h 1991789"/>
              <a:gd name="connsiteX83" fmla="*/ 1882588 w 1891553"/>
              <a:gd name="connsiteY83" fmla="*/ 1048870 h 1991789"/>
              <a:gd name="connsiteX84" fmla="*/ 1891553 w 1891553"/>
              <a:gd name="connsiteY84" fmla="*/ 1013011 h 1991789"/>
              <a:gd name="connsiteX85" fmla="*/ 1882588 w 1891553"/>
              <a:gd name="connsiteY85" fmla="*/ 806823 h 1991789"/>
              <a:gd name="connsiteX86" fmla="*/ 1873624 w 1891553"/>
              <a:gd name="connsiteY86" fmla="*/ 762000 h 1991789"/>
              <a:gd name="connsiteX87" fmla="*/ 1864659 w 1891553"/>
              <a:gd name="connsiteY87" fmla="*/ 753035 h 199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891553" h="1991789">
                <a:moveTo>
                  <a:pt x="1837765" y="797858"/>
                </a:moveTo>
                <a:cubicBezTo>
                  <a:pt x="1834355" y="780808"/>
                  <a:pt x="1829024" y="744519"/>
                  <a:pt x="1819835" y="726141"/>
                </a:cubicBezTo>
                <a:cubicBezTo>
                  <a:pt x="1815017" y="716504"/>
                  <a:pt x="1809001" y="707355"/>
                  <a:pt x="1801906" y="699247"/>
                </a:cubicBezTo>
                <a:cubicBezTo>
                  <a:pt x="1787992" y="683345"/>
                  <a:pt x="1768804" y="672004"/>
                  <a:pt x="1757083" y="654423"/>
                </a:cubicBezTo>
                <a:cubicBezTo>
                  <a:pt x="1727433" y="609950"/>
                  <a:pt x="1746769" y="635144"/>
                  <a:pt x="1694330" y="582705"/>
                </a:cubicBezTo>
                <a:cubicBezTo>
                  <a:pt x="1688353" y="576728"/>
                  <a:pt x="1684418" y="567449"/>
                  <a:pt x="1676400" y="564776"/>
                </a:cubicBezTo>
                <a:lnTo>
                  <a:pt x="1649506" y="555811"/>
                </a:lnTo>
                <a:cubicBezTo>
                  <a:pt x="1668738" y="498118"/>
                  <a:pt x="1643394" y="560783"/>
                  <a:pt x="1685365" y="502023"/>
                </a:cubicBezTo>
                <a:cubicBezTo>
                  <a:pt x="1693132" y="491148"/>
                  <a:pt x="1696664" y="477767"/>
                  <a:pt x="1703294" y="466164"/>
                </a:cubicBezTo>
                <a:cubicBezTo>
                  <a:pt x="1708640" y="456809"/>
                  <a:pt x="1715247" y="448235"/>
                  <a:pt x="1721224" y="439270"/>
                </a:cubicBezTo>
                <a:cubicBezTo>
                  <a:pt x="1715441" y="375656"/>
                  <a:pt x="1730010" y="344485"/>
                  <a:pt x="1685365" y="304800"/>
                </a:cubicBezTo>
                <a:cubicBezTo>
                  <a:pt x="1669259" y="290484"/>
                  <a:pt x="1631577" y="268941"/>
                  <a:pt x="1631577" y="268941"/>
                </a:cubicBezTo>
                <a:cubicBezTo>
                  <a:pt x="1595865" y="215374"/>
                  <a:pt x="1634867" y="261952"/>
                  <a:pt x="1586753" y="233082"/>
                </a:cubicBezTo>
                <a:cubicBezTo>
                  <a:pt x="1579506" y="228733"/>
                  <a:pt x="1575317" y="220563"/>
                  <a:pt x="1568824" y="215152"/>
                </a:cubicBezTo>
                <a:cubicBezTo>
                  <a:pt x="1557346" y="205587"/>
                  <a:pt x="1544443" y="197823"/>
                  <a:pt x="1532965" y="188258"/>
                </a:cubicBezTo>
                <a:cubicBezTo>
                  <a:pt x="1526472" y="182847"/>
                  <a:pt x="1521635" y="175609"/>
                  <a:pt x="1515035" y="170329"/>
                </a:cubicBezTo>
                <a:cubicBezTo>
                  <a:pt x="1506622" y="163599"/>
                  <a:pt x="1496554" y="159131"/>
                  <a:pt x="1488141" y="152400"/>
                </a:cubicBezTo>
                <a:cubicBezTo>
                  <a:pt x="1481541" y="147120"/>
                  <a:pt x="1477245" y="139158"/>
                  <a:pt x="1470212" y="134470"/>
                </a:cubicBezTo>
                <a:cubicBezTo>
                  <a:pt x="1445060" y="117702"/>
                  <a:pt x="1382782" y="97202"/>
                  <a:pt x="1362635" y="89647"/>
                </a:cubicBezTo>
                <a:cubicBezTo>
                  <a:pt x="1350682" y="80682"/>
                  <a:pt x="1340141" y="69434"/>
                  <a:pt x="1326777" y="62752"/>
                </a:cubicBezTo>
                <a:cubicBezTo>
                  <a:pt x="1265489" y="32108"/>
                  <a:pt x="1288592" y="55156"/>
                  <a:pt x="1237130" y="35858"/>
                </a:cubicBezTo>
                <a:cubicBezTo>
                  <a:pt x="1224617" y="31166"/>
                  <a:pt x="1213554" y="23193"/>
                  <a:pt x="1201271" y="17929"/>
                </a:cubicBezTo>
                <a:cubicBezTo>
                  <a:pt x="1183261" y="10210"/>
                  <a:pt x="1156722" y="4551"/>
                  <a:pt x="1138518" y="0"/>
                </a:cubicBezTo>
                <a:cubicBezTo>
                  <a:pt x="983130" y="2988"/>
                  <a:pt x="827531" y="343"/>
                  <a:pt x="672353" y="8964"/>
                </a:cubicBezTo>
                <a:cubicBezTo>
                  <a:pt x="663914" y="9433"/>
                  <a:pt x="661457" y="22206"/>
                  <a:pt x="654424" y="26894"/>
                </a:cubicBezTo>
                <a:cubicBezTo>
                  <a:pt x="643305" y="34307"/>
                  <a:pt x="630168" y="38193"/>
                  <a:pt x="618565" y="44823"/>
                </a:cubicBezTo>
                <a:cubicBezTo>
                  <a:pt x="609210" y="50168"/>
                  <a:pt x="601308" y="57934"/>
                  <a:pt x="591671" y="62752"/>
                </a:cubicBezTo>
                <a:cubicBezTo>
                  <a:pt x="583219" y="66978"/>
                  <a:pt x="573357" y="67757"/>
                  <a:pt x="564777" y="71717"/>
                </a:cubicBezTo>
                <a:cubicBezTo>
                  <a:pt x="551544" y="77825"/>
                  <a:pt x="455798" y="123608"/>
                  <a:pt x="430306" y="143435"/>
                </a:cubicBezTo>
                <a:cubicBezTo>
                  <a:pt x="404160" y="163770"/>
                  <a:pt x="378698" y="198980"/>
                  <a:pt x="358588" y="224117"/>
                </a:cubicBezTo>
                <a:cubicBezTo>
                  <a:pt x="355600" y="236070"/>
                  <a:pt x="353164" y="248175"/>
                  <a:pt x="349624" y="259976"/>
                </a:cubicBezTo>
                <a:cubicBezTo>
                  <a:pt x="344193" y="278078"/>
                  <a:pt x="331694" y="313764"/>
                  <a:pt x="331694" y="313764"/>
                </a:cubicBezTo>
                <a:cubicBezTo>
                  <a:pt x="328706" y="331693"/>
                  <a:pt x="326673" y="349808"/>
                  <a:pt x="322730" y="367552"/>
                </a:cubicBezTo>
                <a:cubicBezTo>
                  <a:pt x="320680" y="376777"/>
                  <a:pt x="316057" y="385279"/>
                  <a:pt x="313765" y="394447"/>
                </a:cubicBezTo>
                <a:cubicBezTo>
                  <a:pt x="310069" y="409229"/>
                  <a:pt x="308496" y="424488"/>
                  <a:pt x="304800" y="439270"/>
                </a:cubicBezTo>
                <a:cubicBezTo>
                  <a:pt x="302508" y="448437"/>
                  <a:pt x="298431" y="457078"/>
                  <a:pt x="295835" y="466164"/>
                </a:cubicBezTo>
                <a:cubicBezTo>
                  <a:pt x="292450" y="478011"/>
                  <a:pt x="291197" y="490487"/>
                  <a:pt x="286871" y="502023"/>
                </a:cubicBezTo>
                <a:cubicBezTo>
                  <a:pt x="282179" y="514536"/>
                  <a:pt x="274918" y="525929"/>
                  <a:pt x="268941" y="537882"/>
                </a:cubicBezTo>
                <a:cubicBezTo>
                  <a:pt x="265953" y="552823"/>
                  <a:pt x="264355" y="568111"/>
                  <a:pt x="259977" y="582705"/>
                </a:cubicBezTo>
                <a:cubicBezTo>
                  <a:pt x="255353" y="598119"/>
                  <a:pt x="247546" y="612406"/>
                  <a:pt x="242047" y="627529"/>
                </a:cubicBezTo>
                <a:cubicBezTo>
                  <a:pt x="235588" y="645290"/>
                  <a:pt x="230094" y="663388"/>
                  <a:pt x="224118" y="681317"/>
                </a:cubicBezTo>
                <a:cubicBezTo>
                  <a:pt x="221130" y="690282"/>
                  <a:pt x="217445" y="699044"/>
                  <a:pt x="215153" y="708211"/>
                </a:cubicBezTo>
                <a:cubicBezTo>
                  <a:pt x="212165" y="720164"/>
                  <a:pt x="208861" y="732042"/>
                  <a:pt x="206188" y="744070"/>
                </a:cubicBezTo>
                <a:cubicBezTo>
                  <a:pt x="202883" y="758944"/>
                  <a:pt x="200919" y="774112"/>
                  <a:pt x="197224" y="788894"/>
                </a:cubicBezTo>
                <a:cubicBezTo>
                  <a:pt x="194932" y="798061"/>
                  <a:pt x="190855" y="806702"/>
                  <a:pt x="188259" y="815788"/>
                </a:cubicBezTo>
                <a:cubicBezTo>
                  <a:pt x="184874" y="827635"/>
                  <a:pt x="181967" y="839619"/>
                  <a:pt x="179294" y="851647"/>
                </a:cubicBezTo>
                <a:cubicBezTo>
                  <a:pt x="168919" y="898334"/>
                  <a:pt x="170439" y="909616"/>
                  <a:pt x="152400" y="959223"/>
                </a:cubicBezTo>
                <a:cubicBezTo>
                  <a:pt x="144616" y="980628"/>
                  <a:pt x="129820" y="1003386"/>
                  <a:pt x="116541" y="1021976"/>
                </a:cubicBezTo>
                <a:cubicBezTo>
                  <a:pt x="107857" y="1034134"/>
                  <a:pt x="97935" y="1045403"/>
                  <a:pt x="89647" y="1057835"/>
                </a:cubicBezTo>
                <a:cubicBezTo>
                  <a:pt x="79982" y="1072333"/>
                  <a:pt x="70545" y="1087073"/>
                  <a:pt x="62753" y="1102658"/>
                </a:cubicBezTo>
                <a:cubicBezTo>
                  <a:pt x="40287" y="1147591"/>
                  <a:pt x="48698" y="1140545"/>
                  <a:pt x="35859" y="1183341"/>
                </a:cubicBezTo>
                <a:cubicBezTo>
                  <a:pt x="30428" y="1201443"/>
                  <a:pt x="22514" y="1218794"/>
                  <a:pt x="17930" y="1237129"/>
                </a:cubicBezTo>
                <a:cubicBezTo>
                  <a:pt x="6673" y="1282155"/>
                  <a:pt x="12861" y="1261299"/>
                  <a:pt x="0" y="1299882"/>
                </a:cubicBezTo>
                <a:cubicBezTo>
                  <a:pt x="5977" y="1362635"/>
                  <a:pt x="7971" y="1425896"/>
                  <a:pt x="17930" y="1488141"/>
                </a:cubicBezTo>
                <a:cubicBezTo>
                  <a:pt x="23505" y="1522986"/>
                  <a:pt x="71364" y="1559505"/>
                  <a:pt x="89647" y="1577788"/>
                </a:cubicBezTo>
                <a:lnTo>
                  <a:pt x="152400" y="1640541"/>
                </a:lnTo>
                <a:cubicBezTo>
                  <a:pt x="158377" y="1646518"/>
                  <a:pt x="162312" y="1655797"/>
                  <a:pt x="170330" y="1658470"/>
                </a:cubicBezTo>
                <a:cubicBezTo>
                  <a:pt x="205143" y="1670075"/>
                  <a:pt x="204998" y="1667866"/>
                  <a:pt x="242047" y="1694329"/>
                </a:cubicBezTo>
                <a:cubicBezTo>
                  <a:pt x="280954" y="1722119"/>
                  <a:pt x="235916" y="1704710"/>
                  <a:pt x="286871" y="1730188"/>
                </a:cubicBezTo>
                <a:cubicBezTo>
                  <a:pt x="327688" y="1750597"/>
                  <a:pt x="340749" y="1754124"/>
                  <a:pt x="376518" y="1766047"/>
                </a:cubicBezTo>
                <a:cubicBezTo>
                  <a:pt x="419784" y="1809313"/>
                  <a:pt x="386972" y="1780850"/>
                  <a:pt x="448235" y="1819835"/>
                </a:cubicBezTo>
                <a:cubicBezTo>
                  <a:pt x="466415" y="1831404"/>
                  <a:pt x="483187" y="1845229"/>
                  <a:pt x="502024" y="1855694"/>
                </a:cubicBezTo>
                <a:cubicBezTo>
                  <a:pt x="510284" y="1860283"/>
                  <a:pt x="520283" y="1860820"/>
                  <a:pt x="528918" y="1864658"/>
                </a:cubicBezTo>
                <a:cubicBezTo>
                  <a:pt x="547236" y="1872799"/>
                  <a:pt x="564202" y="1883842"/>
                  <a:pt x="582706" y="1891552"/>
                </a:cubicBezTo>
                <a:cubicBezTo>
                  <a:pt x="634008" y="1912928"/>
                  <a:pt x="659768" y="1913059"/>
                  <a:pt x="717177" y="1927411"/>
                </a:cubicBezTo>
                <a:cubicBezTo>
                  <a:pt x="726344" y="1929703"/>
                  <a:pt x="734904" y="1934084"/>
                  <a:pt x="744071" y="1936376"/>
                </a:cubicBezTo>
                <a:cubicBezTo>
                  <a:pt x="758853" y="1940072"/>
                  <a:pt x="773953" y="1942353"/>
                  <a:pt x="788894" y="1945341"/>
                </a:cubicBezTo>
                <a:cubicBezTo>
                  <a:pt x="806824" y="1954306"/>
                  <a:pt x="822701" y="1970636"/>
                  <a:pt x="842683" y="1972235"/>
                </a:cubicBezTo>
                <a:cubicBezTo>
                  <a:pt x="1176942" y="1998976"/>
                  <a:pt x="1131510" y="2000404"/>
                  <a:pt x="1335741" y="1963270"/>
                </a:cubicBezTo>
                <a:cubicBezTo>
                  <a:pt x="1344706" y="1957294"/>
                  <a:pt x="1352998" y="1950159"/>
                  <a:pt x="1362635" y="1945341"/>
                </a:cubicBezTo>
                <a:cubicBezTo>
                  <a:pt x="1401842" y="1925737"/>
                  <a:pt x="1419396" y="1926222"/>
                  <a:pt x="1461247" y="1909482"/>
                </a:cubicBezTo>
                <a:cubicBezTo>
                  <a:pt x="1488573" y="1898552"/>
                  <a:pt x="1515208" y="1885956"/>
                  <a:pt x="1541930" y="1873623"/>
                </a:cubicBezTo>
                <a:cubicBezTo>
                  <a:pt x="1554064" y="1868023"/>
                  <a:pt x="1565275" y="1860386"/>
                  <a:pt x="1577788" y="1855694"/>
                </a:cubicBezTo>
                <a:cubicBezTo>
                  <a:pt x="1600769" y="1847076"/>
                  <a:pt x="1618866" y="1848601"/>
                  <a:pt x="1640541" y="1837764"/>
                </a:cubicBezTo>
                <a:cubicBezTo>
                  <a:pt x="1650178" y="1832946"/>
                  <a:pt x="1657589" y="1824211"/>
                  <a:pt x="1667435" y="1819835"/>
                </a:cubicBezTo>
                <a:cubicBezTo>
                  <a:pt x="1684706" y="1812159"/>
                  <a:pt x="1721224" y="1801905"/>
                  <a:pt x="1721224" y="1801905"/>
                </a:cubicBezTo>
                <a:cubicBezTo>
                  <a:pt x="1765371" y="1735685"/>
                  <a:pt x="1744154" y="1765356"/>
                  <a:pt x="1783977" y="1712258"/>
                </a:cubicBezTo>
                <a:cubicBezTo>
                  <a:pt x="1796280" y="1663045"/>
                  <a:pt x="1796310" y="1669036"/>
                  <a:pt x="1801906" y="1604682"/>
                </a:cubicBezTo>
                <a:cubicBezTo>
                  <a:pt x="1815450" y="1448930"/>
                  <a:pt x="1795835" y="1515322"/>
                  <a:pt x="1819835" y="1443317"/>
                </a:cubicBezTo>
                <a:cubicBezTo>
                  <a:pt x="1822823" y="1371599"/>
                  <a:pt x="1822100" y="1299631"/>
                  <a:pt x="1828800" y="1228164"/>
                </a:cubicBezTo>
                <a:cubicBezTo>
                  <a:pt x="1831100" y="1203630"/>
                  <a:pt x="1838938" y="1179824"/>
                  <a:pt x="1846730" y="1156447"/>
                </a:cubicBezTo>
                <a:cubicBezTo>
                  <a:pt x="1849718" y="1147482"/>
                  <a:pt x="1850832" y="1137655"/>
                  <a:pt x="1855694" y="1129552"/>
                </a:cubicBezTo>
                <a:cubicBezTo>
                  <a:pt x="1860042" y="1122304"/>
                  <a:pt x="1867647" y="1117599"/>
                  <a:pt x="1873624" y="1111623"/>
                </a:cubicBezTo>
                <a:cubicBezTo>
                  <a:pt x="1876612" y="1090705"/>
                  <a:pt x="1878808" y="1069659"/>
                  <a:pt x="1882588" y="1048870"/>
                </a:cubicBezTo>
                <a:cubicBezTo>
                  <a:pt x="1884792" y="1036748"/>
                  <a:pt x="1891553" y="1025332"/>
                  <a:pt x="1891553" y="1013011"/>
                </a:cubicBezTo>
                <a:cubicBezTo>
                  <a:pt x="1891553" y="944217"/>
                  <a:pt x="1887489" y="875442"/>
                  <a:pt x="1882588" y="806823"/>
                </a:cubicBezTo>
                <a:cubicBezTo>
                  <a:pt x="1881502" y="791625"/>
                  <a:pt x="1882076" y="774678"/>
                  <a:pt x="1873624" y="762000"/>
                </a:cubicBezTo>
                <a:cubicBezTo>
                  <a:pt x="1866388" y="751145"/>
                  <a:pt x="1821262" y="753035"/>
                  <a:pt x="1864659" y="75303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Kombinationstegning 11"/>
          <p:cNvSpPr/>
          <p:nvPr/>
        </p:nvSpPr>
        <p:spPr>
          <a:xfrm>
            <a:off x="6190324" y="3576918"/>
            <a:ext cx="1196594" cy="582706"/>
          </a:xfrm>
          <a:custGeom>
            <a:avLst/>
            <a:gdLst>
              <a:gd name="connsiteX0" fmla="*/ 300123 w 1196594"/>
              <a:gd name="connsiteY0" fmla="*/ 0 h 582706"/>
              <a:gd name="connsiteX1" fmla="*/ 264264 w 1196594"/>
              <a:gd name="connsiteY1" fmla="*/ 44823 h 582706"/>
              <a:gd name="connsiteX2" fmla="*/ 255300 w 1196594"/>
              <a:gd name="connsiteY2" fmla="*/ 71717 h 582706"/>
              <a:gd name="connsiteX3" fmla="*/ 219441 w 1196594"/>
              <a:gd name="connsiteY3" fmla="*/ 251011 h 582706"/>
              <a:gd name="connsiteX4" fmla="*/ 201511 w 1196594"/>
              <a:gd name="connsiteY4" fmla="*/ 304800 h 582706"/>
              <a:gd name="connsiteX5" fmla="*/ 192547 w 1196594"/>
              <a:gd name="connsiteY5" fmla="*/ 331694 h 582706"/>
              <a:gd name="connsiteX6" fmla="*/ 165652 w 1196594"/>
              <a:gd name="connsiteY6" fmla="*/ 340658 h 582706"/>
              <a:gd name="connsiteX7" fmla="*/ 120829 w 1196594"/>
              <a:gd name="connsiteY7" fmla="*/ 349623 h 582706"/>
              <a:gd name="connsiteX8" fmla="*/ 201511 w 1196594"/>
              <a:gd name="connsiteY8" fmla="*/ 340658 h 582706"/>
              <a:gd name="connsiteX9" fmla="*/ 219441 w 1196594"/>
              <a:gd name="connsiteY9" fmla="*/ 322729 h 582706"/>
              <a:gd name="connsiteX10" fmla="*/ 228405 w 1196594"/>
              <a:gd name="connsiteY10" fmla="*/ 286870 h 582706"/>
              <a:gd name="connsiteX11" fmla="*/ 237370 w 1196594"/>
              <a:gd name="connsiteY11" fmla="*/ 259976 h 582706"/>
              <a:gd name="connsiteX12" fmla="*/ 255300 w 1196594"/>
              <a:gd name="connsiteY12" fmla="*/ 233082 h 582706"/>
              <a:gd name="connsiteX13" fmla="*/ 282194 w 1196594"/>
              <a:gd name="connsiteY13" fmla="*/ 152400 h 582706"/>
              <a:gd name="connsiteX14" fmla="*/ 291158 w 1196594"/>
              <a:gd name="connsiteY14" fmla="*/ 125506 h 582706"/>
              <a:gd name="connsiteX15" fmla="*/ 273229 w 1196594"/>
              <a:gd name="connsiteY15" fmla="*/ 71717 h 582706"/>
              <a:gd name="connsiteX16" fmla="*/ 246335 w 1196594"/>
              <a:gd name="connsiteY16" fmla="*/ 53788 h 582706"/>
              <a:gd name="connsiteX17" fmla="*/ 335982 w 1196594"/>
              <a:gd name="connsiteY17" fmla="*/ 44823 h 582706"/>
              <a:gd name="connsiteX18" fmla="*/ 282194 w 1196594"/>
              <a:gd name="connsiteY18" fmla="*/ 44823 h 582706"/>
              <a:gd name="connsiteX19" fmla="*/ 13252 w 1196594"/>
              <a:gd name="connsiteY19" fmla="*/ 35858 h 582706"/>
              <a:gd name="connsiteX20" fmla="*/ 210476 w 1196594"/>
              <a:gd name="connsiteY20" fmla="*/ 44823 h 582706"/>
              <a:gd name="connsiteX21" fmla="*/ 318052 w 1196594"/>
              <a:gd name="connsiteY21" fmla="*/ 62753 h 582706"/>
              <a:gd name="connsiteX22" fmla="*/ 425629 w 1196594"/>
              <a:gd name="connsiteY22" fmla="*/ 71717 h 582706"/>
              <a:gd name="connsiteX23" fmla="*/ 282194 w 1196594"/>
              <a:gd name="connsiteY23" fmla="*/ 80682 h 582706"/>
              <a:gd name="connsiteX24" fmla="*/ 291158 w 1196594"/>
              <a:gd name="connsiteY24" fmla="*/ 125506 h 582706"/>
              <a:gd name="connsiteX25" fmla="*/ 300123 w 1196594"/>
              <a:gd name="connsiteY25" fmla="*/ 259976 h 582706"/>
              <a:gd name="connsiteX26" fmla="*/ 335982 w 1196594"/>
              <a:gd name="connsiteY26" fmla="*/ 251011 h 582706"/>
              <a:gd name="connsiteX27" fmla="*/ 362876 w 1196594"/>
              <a:gd name="connsiteY27" fmla="*/ 233082 h 582706"/>
              <a:gd name="connsiteX28" fmla="*/ 389770 w 1196594"/>
              <a:gd name="connsiteY28" fmla="*/ 224117 h 582706"/>
              <a:gd name="connsiteX29" fmla="*/ 443558 w 1196594"/>
              <a:gd name="connsiteY29" fmla="*/ 197223 h 582706"/>
              <a:gd name="connsiteX30" fmla="*/ 434594 w 1196594"/>
              <a:gd name="connsiteY30" fmla="*/ 251011 h 582706"/>
              <a:gd name="connsiteX31" fmla="*/ 443558 w 1196594"/>
              <a:gd name="connsiteY31" fmla="*/ 277906 h 582706"/>
              <a:gd name="connsiteX32" fmla="*/ 524241 w 1196594"/>
              <a:gd name="connsiteY32" fmla="*/ 277906 h 582706"/>
              <a:gd name="connsiteX33" fmla="*/ 542170 w 1196594"/>
              <a:gd name="connsiteY33" fmla="*/ 259976 h 582706"/>
              <a:gd name="connsiteX34" fmla="*/ 586994 w 1196594"/>
              <a:gd name="connsiteY34" fmla="*/ 224117 h 582706"/>
              <a:gd name="connsiteX35" fmla="*/ 578029 w 1196594"/>
              <a:gd name="connsiteY35" fmla="*/ 277906 h 582706"/>
              <a:gd name="connsiteX36" fmla="*/ 569064 w 1196594"/>
              <a:gd name="connsiteY36" fmla="*/ 304800 h 582706"/>
              <a:gd name="connsiteX37" fmla="*/ 542170 w 1196594"/>
              <a:gd name="connsiteY37" fmla="*/ 403411 h 582706"/>
              <a:gd name="connsiteX38" fmla="*/ 515276 w 1196594"/>
              <a:gd name="connsiteY38" fmla="*/ 484094 h 582706"/>
              <a:gd name="connsiteX39" fmla="*/ 488382 w 1196594"/>
              <a:gd name="connsiteY39" fmla="*/ 537882 h 582706"/>
              <a:gd name="connsiteX40" fmla="*/ 407700 w 1196594"/>
              <a:gd name="connsiteY40" fmla="*/ 582706 h 582706"/>
              <a:gd name="connsiteX41" fmla="*/ 371841 w 1196594"/>
              <a:gd name="connsiteY41" fmla="*/ 573741 h 582706"/>
              <a:gd name="connsiteX42" fmla="*/ 380805 w 1196594"/>
              <a:gd name="connsiteY42" fmla="*/ 484094 h 582706"/>
              <a:gd name="connsiteX43" fmla="*/ 389770 w 1196594"/>
              <a:gd name="connsiteY43" fmla="*/ 457200 h 582706"/>
              <a:gd name="connsiteX44" fmla="*/ 416664 w 1196594"/>
              <a:gd name="connsiteY44" fmla="*/ 448235 h 582706"/>
              <a:gd name="connsiteX45" fmla="*/ 452523 w 1196594"/>
              <a:gd name="connsiteY45" fmla="*/ 412376 h 582706"/>
              <a:gd name="connsiteX46" fmla="*/ 470452 w 1196594"/>
              <a:gd name="connsiteY46" fmla="*/ 385482 h 582706"/>
              <a:gd name="connsiteX47" fmla="*/ 524241 w 1196594"/>
              <a:gd name="connsiteY47" fmla="*/ 367553 h 582706"/>
              <a:gd name="connsiteX48" fmla="*/ 578029 w 1196594"/>
              <a:gd name="connsiteY48" fmla="*/ 340658 h 582706"/>
              <a:gd name="connsiteX49" fmla="*/ 604923 w 1196594"/>
              <a:gd name="connsiteY49" fmla="*/ 322729 h 582706"/>
              <a:gd name="connsiteX50" fmla="*/ 658711 w 1196594"/>
              <a:gd name="connsiteY50" fmla="*/ 304800 h 582706"/>
              <a:gd name="connsiteX51" fmla="*/ 685605 w 1196594"/>
              <a:gd name="connsiteY51" fmla="*/ 295835 h 582706"/>
              <a:gd name="connsiteX52" fmla="*/ 712500 w 1196594"/>
              <a:gd name="connsiteY52" fmla="*/ 286870 h 582706"/>
              <a:gd name="connsiteX53" fmla="*/ 739394 w 1196594"/>
              <a:gd name="connsiteY53" fmla="*/ 268941 h 582706"/>
              <a:gd name="connsiteX54" fmla="*/ 757323 w 1196594"/>
              <a:gd name="connsiteY54" fmla="*/ 251011 h 582706"/>
              <a:gd name="connsiteX55" fmla="*/ 784217 w 1196594"/>
              <a:gd name="connsiteY55" fmla="*/ 242047 h 582706"/>
              <a:gd name="connsiteX56" fmla="*/ 829041 w 1196594"/>
              <a:gd name="connsiteY56" fmla="*/ 206188 h 582706"/>
              <a:gd name="connsiteX57" fmla="*/ 846970 w 1196594"/>
              <a:gd name="connsiteY57" fmla="*/ 188258 h 582706"/>
              <a:gd name="connsiteX58" fmla="*/ 882829 w 1196594"/>
              <a:gd name="connsiteY58" fmla="*/ 206188 h 582706"/>
              <a:gd name="connsiteX59" fmla="*/ 909723 w 1196594"/>
              <a:gd name="connsiteY59" fmla="*/ 259976 h 582706"/>
              <a:gd name="connsiteX60" fmla="*/ 918688 w 1196594"/>
              <a:gd name="connsiteY60" fmla="*/ 331694 h 582706"/>
              <a:gd name="connsiteX61" fmla="*/ 927652 w 1196594"/>
              <a:gd name="connsiteY61" fmla="*/ 358588 h 582706"/>
              <a:gd name="connsiteX62" fmla="*/ 945582 w 1196594"/>
              <a:gd name="connsiteY62" fmla="*/ 304800 h 582706"/>
              <a:gd name="connsiteX63" fmla="*/ 954547 w 1196594"/>
              <a:gd name="connsiteY63" fmla="*/ 277906 h 582706"/>
              <a:gd name="connsiteX64" fmla="*/ 981441 w 1196594"/>
              <a:gd name="connsiteY64" fmla="*/ 268941 h 582706"/>
              <a:gd name="connsiteX65" fmla="*/ 1053158 w 1196594"/>
              <a:gd name="connsiteY65" fmla="*/ 233082 h 582706"/>
              <a:gd name="connsiteX66" fmla="*/ 1080052 w 1196594"/>
              <a:gd name="connsiteY66" fmla="*/ 224117 h 582706"/>
              <a:gd name="connsiteX67" fmla="*/ 1097982 w 1196594"/>
              <a:gd name="connsiteY67" fmla="*/ 295835 h 582706"/>
              <a:gd name="connsiteX68" fmla="*/ 1115911 w 1196594"/>
              <a:gd name="connsiteY68" fmla="*/ 367553 h 582706"/>
              <a:gd name="connsiteX69" fmla="*/ 1196594 w 1196594"/>
              <a:gd name="connsiteY69" fmla="*/ 358588 h 58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196594" h="582706">
                <a:moveTo>
                  <a:pt x="300123" y="0"/>
                </a:moveTo>
                <a:cubicBezTo>
                  <a:pt x="288170" y="14941"/>
                  <a:pt x="274405" y="28597"/>
                  <a:pt x="264264" y="44823"/>
                </a:cubicBezTo>
                <a:cubicBezTo>
                  <a:pt x="259256" y="52836"/>
                  <a:pt x="257153" y="62451"/>
                  <a:pt x="255300" y="71717"/>
                </a:cubicBezTo>
                <a:cubicBezTo>
                  <a:pt x="242062" y="137909"/>
                  <a:pt x="240261" y="188552"/>
                  <a:pt x="219441" y="251011"/>
                </a:cubicBezTo>
                <a:lnTo>
                  <a:pt x="201511" y="304800"/>
                </a:lnTo>
                <a:cubicBezTo>
                  <a:pt x="198523" y="313765"/>
                  <a:pt x="201512" y="328706"/>
                  <a:pt x="192547" y="331694"/>
                </a:cubicBezTo>
                <a:cubicBezTo>
                  <a:pt x="183582" y="334682"/>
                  <a:pt x="174820" y="338366"/>
                  <a:pt x="165652" y="340658"/>
                </a:cubicBezTo>
                <a:cubicBezTo>
                  <a:pt x="150870" y="344353"/>
                  <a:pt x="105592" y="349623"/>
                  <a:pt x="120829" y="349623"/>
                </a:cubicBezTo>
                <a:cubicBezTo>
                  <a:pt x="147889" y="349623"/>
                  <a:pt x="174617" y="343646"/>
                  <a:pt x="201511" y="340658"/>
                </a:cubicBezTo>
                <a:cubicBezTo>
                  <a:pt x="207488" y="334682"/>
                  <a:pt x="215661" y="330289"/>
                  <a:pt x="219441" y="322729"/>
                </a:cubicBezTo>
                <a:cubicBezTo>
                  <a:pt x="224951" y="311709"/>
                  <a:pt x="225020" y="298717"/>
                  <a:pt x="228405" y="286870"/>
                </a:cubicBezTo>
                <a:cubicBezTo>
                  <a:pt x="231001" y="277784"/>
                  <a:pt x="233144" y="268428"/>
                  <a:pt x="237370" y="259976"/>
                </a:cubicBezTo>
                <a:cubicBezTo>
                  <a:pt x="242189" y="250339"/>
                  <a:pt x="249323" y="242047"/>
                  <a:pt x="255300" y="233082"/>
                </a:cubicBezTo>
                <a:lnTo>
                  <a:pt x="282194" y="152400"/>
                </a:lnTo>
                <a:lnTo>
                  <a:pt x="291158" y="125506"/>
                </a:lnTo>
                <a:cubicBezTo>
                  <a:pt x="285182" y="107576"/>
                  <a:pt x="283246" y="87744"/>
                  <a:pt x="273229" y="71717"/>
                </a:cubicBezTo>
                <a:cubicBezTo>
                  <a:pt x="267519" y="62581"/>
                  <a:pt x="236432" y="58032"/>
                  <a:pt x="246335" y="53788"/>
                </a:cubicBezTo>
                <a:cubicBezTo>
                  <a:pt x="273938" y="41958"/>
                  <a:pt x="306100" y="47811"/>
                  <a:pt x="335982" y="44823"/>
                </a:cubicBezTo>
                <a:cubicBezTo>
                  <a:pt x="264265" y="20916"/>
                  <a:pt x="353911" y="44823"/>
                  <a:pt x="282194" y="44823"/>
                </a:cubicBezTo>
                <a:cubicBezTo>
                  <a:pt x="192497" y="44823"/>
                  <a:pt x="102949" y="35858"/>
                  <a:pt x="13252" y="35858"/>
                </a:cubicBezTo>
                <a:cubicBezTo>
                  <a:pt x="-52557" y="35858"/>
                  <a:pt x="144735" y="41835"/>
                  <a:pt x="210476" y="44823"/>
                </a:cubicBezTo>
                <a:cubicBezTo>
                  <a:pt x="253742" y="53476"/>
                  <a:pt x="271108" y="57812"/>
                  <a:pt x="318052" y="62753"/>
                </a:cubicBezTo>
                <a:cubicBezTo>
                  <a:pt x="353838" y="66520"/>
                  <a:pt x="389770" y="68729"/>
                  <a:pt x="425629" y="71717"/>
                </a:cubicBezTo>
                <a:cubicBezTo>
                  <a:pt x="377817" y="74705"/>
                  <a:pt x="326673" y="62890"/>
                  <a:pt x="282194" y="80682"/>
                </a:cubicBezTo>
                <a:cubicBezTo>
                  <a:pt x="268047" y="86341"/>
                  <a:pt x="289642" y="110344"/>
                  <a:pt x="291158" y="125506"/>
                </a:cubicBezTo>
                <a:cubicBezTo>
                  <a:pt x="295628" y="170206"/>
                  <a:pt x="297135" y="215153"/>
                  <a:pt x="300123" y="259976"/>
                </a:cubicBezTo>
                <a:cubicBezTo>
                  <a:pt x="312076" y="256988"/>
                  <a:pt x="324657" y="255864"/>
                  <a:pt x="335982" y="251011"/>
                </a:cubicBezTo>
                <a:cubicBezTo>
                  <a:pt x="345885" y="246767"/>
                  <a:pt x="353239" y="237900"/>
                  <a:pt x="362876" y="233082"/>
                </a:cubicBezTo>
                <a:cubicBezTo>
                  <a:pt x="371328" y="228856"/>
                  <a:pt x="380805" y="227105"/>
                  <a:pt x="389770" y="224117"/>
                </a:cubicBezTo>
                <a:cubicBezTo>
                  <a:pt x="394688" y="219199"/>
                  <a:pt x="431168" y="176573"/>
                  <a:pt x="443558" y="197223"/>
                </a:cubicBezTo>
                <a:cubicBezTo>
                  <a:pt x="452910" y="212809"/>
                  <a:pt x="437582" y="233082"/>
                  <a:pt x="434594" y="251011"/>
                </a:cubicBezTo>
                <a:cubicBezTo>
                  <a:pt x="437582" y="259976"/>
                  <a:pt x="436876" y="271224"/>
                  <a:pt x="443558" y="277906"/>
                </a:cubicBezTo>
                <a:cubicBezTo>
                  <a:pt x="462473" y="296821"/>
                  <a:pt x="509651" y="280337"/>
                  <a:pt x="524241" y="277906"/>
                </a:cubicBezTo>
                <a:cubicBezTo>
                  <a:pt x="530217" y="271929"/>
                  <a:pt x="535570" y="265256"/>
                  <a:pt x="542170" y="259976"/>
                </a:cubicBezTo>
                <a:cubicBezTo>
                  <a:pt x="598720" y="214735"/>
                  <a:pt x="543697" y="267414"/>
                  <a:pt x="586994" y="224117"/>
                </a:cubicBezTo>
                <a:cubicBezTo>
                  <a:pt x="584006" y="242047"/>
                  <a:pt x="581972" y="260162"/>
                  <a:pt x="578029" y="277906"/>
                </a:cubicBezTo>
                <a:cubicBezTo>
                  <a:pt x="575979" y="287131"/>
                  <a:pt x="571356" y="295633"/>
                  <a:pt x="569064" y="304800"/>
                </a:cubicBezTo>
                <a:cubicBezTo>
                  <a:pt x="543721" y="406173"/>
                  <a:pt x="580637" y="288012"/>
                  <a:pt x="542170" y="403411"/>
                </a:cubicBezTo>
                <a:lnTo>
                  <a:pt x="515276" y="484094"/>
                </a:lnTo>
                <a:cubicBezTo>
                  <a:pt x="508881" y="503277"/>
                  <a:pt x="504737" y="523571"/>
                  <a:pt x="488382" y="537882"/>
                </a:cubicBezTo>
                <a:cubicBezTo>
                  <a:pt x="450444" y="571078"/>
                  <a:pt x="444638" y="570393"/>
                  <a:pt x="407700" y="582706"/>
                </a:cubicBezTo>
                <a:cubicBezTo>
                  <a:pt x="395747" y="579718"/>
                  <a:pt x="375083" y="585628"/>
                  <a:pt x="371841" y="573741"/>
                </a:cubicBezTo>
                <a:cubicBezTo>
                  <a:pt x="363939" y="544768"/>
                  <a:pt x="376239" y="513776"/>
                  <a:pt x="380805" y="484094"/>
                </a:cubicBezTo>
                <a:cubicBezTo>
                  <a:pt x="382242" y="474754"/>
                  <a:pt x="383088" y="463882"/>
                  <a:pt x="389770" y="457200"/>
                </a:cubicBezTo>
                <a:cubicBezTo>
                  <a:pt x="396452" y="450518"/>
                  <a:pt x="407699" y="451223"/>
                  <a:pt x="416664" y="448235"/>
                </a:cubicBezTo>
                <a:cubicBezTo>
                  <a:pt x="428617" y="436282"/>
                  <a:pt x="443146" y="426441"/>
                  <a:pt x="452523" y="412376"/>
                </a:cubicBezTo>
                <a:cubicBezTo>
                  <a:pt x="458499" y="403411"/>
                  <a:pt x="461316" y="391192"/>
                  <a:pt x="470452" y="385482"/>
                </a:cubicBezTo>
                <a:cubicBezTo>
                  <a:pt x="486479" y="375465"/>
                  <a:pt x="524241" y="367553"/>
                  <a:pt x="524241" y="367553"/>
                </a:cubicBezTo>
                <a:cubicBezTo>
                  <a:pt x="601306" y="316174"/>
                  <a:pt x="503807" y="377769"/>
                  <a:pt x="578029" y="340658"/>
                </a:cubicBezTo>
                <a:cubicBezTo>
                  <a:pt x="587666" y="335840"/>
                  <a:pt x="595077" y="327105"/>
                  <a:pt x="604923" y="322729"/>
                </a:cubicBezTo>
                <a:cubicBezTo>
                  <a:pt x="622193" y="315053"/>
                  <a:pt x="640782" y="310776"/>
                  <a:pt x="658711" y="304800"/>
                </a:cubicBezTo>
                <a:lnTo>
                  <a:pt x="685605" y="295835"/>
                </a:lnTo>
                <a:cubicBezTo>
                  <a:pt x="694570" y="292847"/>
                  <a:pt x="704637" y="292112"/>
                  <a:pt x="712500" y="286870"/>
                </a:cubicBezTo>
                <a:cubicBezTo>
                  <a:pt x="721465" y="280894"/>
                  <a:pt x="730981" y="275672"/>
                  <a:pt x="739394" y="268941"/>
                </a:cubicBezTo>
                <a:cubicBezTo>
                  <a:pt x="745994" y="263661"/>
                  <a:pt x="750075" y="255360"/>
                  <a:pt x="757323" y="251011"/>
                </a:cubicBezTo>
                <a:cubicBezTo>
                  <a:pt x="765426" y="246149"/>
                  <a:pt x="775252" y="245035"/>
                  <a:pt x="784217" y="242047"/>
                </a:cubicBezTo>
                <a:cubicBezTo>
                  <a:pt x="827514" y="198750"/>
                  <a:pt x="772491" y="251429"/>
                  <a:pt x="829041" y="206188"/>
                </a:cubicBezTo>
                <a:cubicBezTo>
                  <a:pt x="835641" y="200908"/>
                  <a:pt x="840994" y="194235"/>
                  <a:pt x="846970" y="188258"/>
                </a:cubicBezTo>
                <a:cubicBezTo>
                  <a:pt x="858923" y="194235"/>
                  <a:pt x="872563" y="197633"/>
                  <a:pt x="882829" y="206188"/>
                </a:cubicBezTo>
                <a:cubicBezTo>
                  <a:pt x="898870" y="219555"/>
                  <a:pt x="903604" y="241621"/>
                  <a:pt x="909723" y="259976"/>
                </a:cubicBezTo>
                <a:cubicBezTo>
                  <a:pt x="912711" y="283882"/>
                  <a:pt x="914378" y="307991"/>
                  <a:pt x="918688" y="331694"/>
                </a:cubicBezTo>
                <a:cubicBezTo>
                  <a:pt x="920378" y="340991"/>
                  <a:pt x="920970" y="365270"/>
                  <a:pt x="927652" y="358588"/>
                </a:cubicBezTo>
                <a:cubicBezTo>
                  <a:pt x="941016" y="345224"/>
                  <a:pt x="939605" y="322729"/>
                  <a:pt x="945582" y="304800"/>
                </a:cubicBezTo>
                <a:cubicBezTo>
                  <a:pt x="948570" y="295835"/>
                  <a:pt x="945582" y="280894"/>
                  <a:pt x="954547" y="277906"/>
                </a:cubicBezTo>
                <a:lnTo>
                  <a:pt x="981441" y="268941"/>
                </a:lnTo>
                <a:cubicBezTo>
                  <a:pt x="1012734" y="237647"/>
                  <a:pt x="991351" y="253684"/>
                  <a:pt x="1053158" y="233082"/>
                </a:cubicBezTo>
                <a:lnTo>
                  <a:pt x="1080052" y="224117"/>
                </a:lnTo>
                <a:cubicBezTo>
                  <a:pt x="1097189" y="275526"/>
                  <a:pt x="1081757" y="225524"/>
                  <a:pt x="1097982" y="295835"/>
                </a:cubicBezTo>
                <a:cubicBezTo>
                  <a:pt x="1103523" y="319846"/>
                  <a:pt x="1109935" y="343647"/>
                  <a:pt x="1115911" y="367553"/>
                </a:cubicBezTo>
                <a:cubicBezTo>
                  <a:pt x="1190594" y="358217"/>
                  <a:pt x="1163537" y="358588"/>
                  <a:pt x="1196594" y="3585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Kombinationstegning 12"/>
          <p:cNvSpPr/>
          <p:nvPr/>
        </p:nvSpPr>
        <p:spPr>
          <a:xfrm>
            <a:off x="8183126" y="1488141"/>
            <a:ext cx="49890" cy="36469"/>
          </a:xfrm>
          <a:custGeom>
            <a:avLst/>
            <a:gdLst>
              <a:gd name="connsiteX0" fmla="*/ 1650 w 49890"/>
              <a:gd name="connsiteY0" fmla="*/ 17930 h 36469"/>
              <a:gd name="connsiteX1" fmla="*/ 46474 w 49890"/>
              <a:gd name="connsiteY1" fmla="*/ 35859 h 36469"/>
              <a:gd name="connsiteX2" fmla="*/ 37509 w 49890"/>
              <a:gd name="connsiteY2" fmla="*/ 8965 h 36469"/>
              <a:gd name="connsiteX3" fmla="*/ 10615 w 49890"/>
              <a:gd name="connsiteY3" fmla="*/ 0 h 36469"/>
              <a:gd name="connsiteX4" fmla="*/ 1650 w 49890"/>
              <a:gd name="connsiteY4" fmla="*/ 17930 h 3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90" h="36469">
                <a:moveTo>
                  <a:pt x="1650" y="17930"/>
                </a:moveTo>
                <a:cubicBezTo>
                  <a:pt x="7626" y="23906"/>
                  <a:pt x="30862" y="39762"/>
                  <a:pt x="46474" y="35859"/>
                </a:cubicBezTo>
                <a:cubicBezTo>
                  <a:pt x="55641" y="33567"/>
                  <a:pt x="44191" y="15647"/>
                  <a:pt x="37509" y="8965"/>
                </a:cubicBezTo>
                <a:cubicBezTo>
                  <a:pt x="30827" y="2283"/>
                  <a:pt x="20065" y="0"/>
                  <a:pt x="10615" y="0"/>
                </a:cubicBezTo>
                <a:cubicBezTo>
                  <a:pt x="7627" y="0"/>
                  <a:pt x="-4326" y="11954"/>
                  <a:pt x="1650" y="1793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Kombinationstegning 13"/>
          <p:cNvSpPr/>
          <p:nvPr/>
        </p:nvSpPr>
        <p:spPr>
          <a:xfrm>
            <a:off x="6391507" y="3765176"/>
            <a:ext cx="159977" cy="17930"/>
          </a:xfrm>
          <a:custGeom>
            <a:avLst/>
            <a:gdLst>
              <a:gd name="connsiteX0" fmla="*/ 328 w 159977"/>
              <a:gd name="connsiteY0" fmla="*/ 17930 h 17930"/>
              <a:gd name="connsiteX1" fmla="*/ 45152 w 159977"/>
              <a:gd name="connsiteY1" fmla="*/ 8965 h 17930"/>
              <a:gd name="connsiteX2" fmla="*/ 152728 w 159977"/>
              <a:gd name="connsiteY2" fmla="*/ 0 h 17930"/>
              <a:gd name="connsiteX3" fmla="*/ 18258 w 159977"/>
              <a:gd name="connsiteY3" fmla="*/ 8965 h 17930"/>
              <a:gd name="connsiteX4" fmla="*/ 54117 w 159977"/>
              <a:gd name="connsiteY4" fmla="*/ 0 h 17930"/>
              <a:gd name="connsiteX5" fmla="*/ 27222 w 159977"/>
              <a:gd name="connsiteY5" fmla="*/ 8965 h 17930"/>
              <a:gd name="connsiteX6" fmla="*/ 328 w 159977"/>
              <a:gd name="connsiteY6" fmla="*/ 17930 h 1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977" h="17930">
                <a:moveTo>
                  <a:pt x="328" y="17930"/>
                </a:moveTo>
                <a:cubicBezTo>
                  <a:pt x="3316" y="17930"/>
                  <a:pt x="30019" y="10745"/>
                  <a:pt x="45152" y="8965"/>
                </a:cubicBezTo>
                <a:cubicBezTo>
                  <a:pt x="80888" y="4761"/>
                  <a:pt x="188711" y="0"/>
                  <a:pt x="152728" y="0"/>
                </a:cubicBezTo>
                <a:cubicBezTo>
                  <a:pt x="107805" y="0"/>
                  <a:pt x="63081" y="5977"/>
                  <a:pt x="18258" y="8965"/>
                </a:cubicBezTo>
                <a:cubicBezTo>
                  <a:pt x="30211" y="5977"/>
                  <a:pt x="41796" y="0"/>
                  <a:pt x="54117" y="0"/>
                </a:cubicBezTo>
                <a:cubicBezTo>
                  <a:pt x="63567" y="0"/>
                  <a:pt x="36577" y="7629"/>
                  <a:pt x="27222" y="8965"/>
                </a:cubicBezTo>
                <a:cubicBezTo>
                  <a:pt x="15389" y="10655"/>
                  <a:pt x="-2660" y="17930"/>
                  <a:pt x="328" y="1793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Kombinationstegning 14"/>
          <p:cNvSpPr/>
          <p:nvPr/>
        </p:nvSpPr>
        <p:spPr>
          <a:xfrm>
            <a:off x="3547640" y="5132442"/>
            <a:ext cx="2254992" cy="1680734"/>
          </a:xfrm>
          <a:custGeom>
            <a:avLst/>
            <a:gdLst>
              <a:gd name="connsiteX0" fmla="*/ 2135984 w 2254992"/>
              <a:gd name="connsiteY0" fmla="*/ 1447652 h 1680734"/>
              <a:gd name="connsiteX1" fmla="*/ 2180807 w 2254992"/>
              <a:gd name="connsiteY1" fmla="*/ 1429723 h 1680734"/>
              <a:gd name="connsiteX2" fmla="*/ 2198736 w 2254992"/>
              <a:gd name="connsiteY2" fmla="*/ 1402829 h 1680734"/>
              <a:gd name="connsiteX3" fmla="*/ 2234595 w 2254992"/>
              <a:gd name="connsiteY3" fmla="*/ 1358005 h 1680734"/>
              <a:gd name="connsiteX4" fmla="*/ 2243560 w 2254992"/>
              <a:gd name="connsiteY4" fmla="*/ 1106993 h 1680734"/>
              <a:gd name="connsiteX5" fmla="*/ 2234595 w 2254992"/>
              <a:gd name="connsiteY5" fmla="*/ 900805 h 1680734"/>
              <a:gd name="connsiteX6" fmla="*/ 2225631 w 2254992"/>
              <a:gd name="connsiteY6" fmla="*/ 855982 h 1680734"/>
              <a:gd name="connsiteX7" fmla="*/ 2207701 w 2254992"/>
              <a:gd name="connsiteY7" fmla="*/ 802193 h 1680734"/>
              <a:gd name="connsiteX8" fmla="*/ 2198736 w 2254992"/>
              <a:gd name="connsiteY8" fmla="*/ 739440 h 1680734"/>
              <a:gd name="connsiteX9" fmla="*/ 2180807 w 2254992"/>
              <a:gd name="connsiteY9" fmla="*/ 703582 h 1680734"/>
              <a:gd name="connsiteX10" fmla="*/ 2118054 w 2254992"/>
              <a:gd name="connsiteY10" fmla="*/ 622899 h 1680734"/>
              <a:gd name="connsiteX11" fmla="*/ 2100125 w 2254992"/>
              <a:gd name="connsiteY11" fmla="*/ 578076 h 1680734"/>
              <a:gd name="connsiteX12" fmla="*/ 2091160 w 2254992"/>
              <a:gd name="connsiteY12" fmla="*/ 551182 h 1680734"/>
              <a:gd name="connsiteX13" fmla="*/ 2073231 w 2254992"/>
              <a:gd name="connsiteY13" fmla="*/ 533252 h 1680734"/>
              <a:gd name="connsiteX14" fmla="*/ 2064266 w 2254992"/>
              <a:gd name="connsiteY14" fmla="*/ 506358 h 1680734"/>
              <a:gd name="connsiteX15" fmla="*/ 2055301 w 2254992"/>
              <a:gd name="connsiteY15" fmla="*/ 470499 h 1680734"/>
              <a:gd name="connsiteX16" fmla="*/ 2010478 w 2254992"/>
              <a:gd name="connsiteY16" fmla="*/ 407746 h 1680734"/>
              <a:gd name="connsiteX17" fmla="*/ 1965654 w 2254992"/>
              <a:gd name="connsiteY17" fmla="*/ 353958 h 1680734"/>
              <a:gd name="connsiteX18" fmla="*/ 1956689 w 2254992"/>
              <a:gd name="connsiteY18" fmla="*/ 327064 h 1680734"/>
              <a:gd name="connsiteX19" fmla="*/ 1938760 w 2254992"/>
              <a:gd name="connsiteY19" fmla="*/ 309134 h 1680734"/>
              <a:gd name="connsiteX20" fmla="*/ 1858078 w 2254992"/>
              <a:gd name="connsiteY20" fmla="*/ 255346 h 1680734"/>
              <a:gd name="connsiteX21" fmla="*/ 1804289 w 2254992"/>
              <a:gd name="connsiteY21" fmla="*/ 210523 h 1680734"/>
              <a:gd name="connsiteX22" fmla="*/ 1732572 w 2254992"/>
              <a:gd name="connsiteY22" fmla="*/ 174664 h 1680734"/>
              <a:gd name="connsiteX23" fmla="*/ 1705678 w 2254992"/>
              <a:gd name="connsiteY23" fmla="*/ 156734 h 1680734"/>
              <a:gd name="connsiteX24" fmla="*/ 1624995 w 2254992"/>
              <a:gd name="connsiteY24" fmla="*/ 138805 h 1680734"/>
              <a:gd name="connsiteX25" fmla="*/ 1562242 w 2254992"/>
              <a:gd name="connsiteY25" fmla="*/ 120876 h 1680734"/>
              <a:gd name="connsiteX26" fmla="*/ 1517419 w 2254992"/>
              <a:gd name="connsiteY26" fmla="*/ 102946 h 1680734"/>
              <a:gd name="connsiteX27" fmla="*/ 1481560 w 2254992"/>
              <a:gd name="connsiteY27" fmla="*/ 85017 h 1680734"/>
              <a:gd name="connsiteX28" fmla="*/ 1436736 w 2254992"/>
              <a:gd name="connsiteY28" fmla="*/ 76052 h 1680734"/>
              <a:gd name="connsiteX29" fmla="*/ 1373984 w 2254992"/>
              <a:gd name="connsiteY29" fmla="*/ 58123 h 1680734"/>
              <a:gd name="connsiteX30" fmla="*/ 1338125 w 2254992"/>
              <a:gd name="connsiteY30" fmla="*/ 49158 h 1680734"/>
              <a:gd name="connsiteX31" fmla="*/ 1311231 w 2254992"/>
              <a:gd name="connsiteY31" fmla="*/ 40193 h 1680734"/>
              <a:gd name="connsiteX32" fmla="*/ 1248478 w 2254992"/>
              <a:gd name="connsiteY32" fmla="*/ 31229 h 1680734"/>
              <a:gd name="connsiteX33" fmla="*/ 1221584 w 2254992"/>
              <a:gd name="connsiteY33" fmla="*/ 22264 h 1680734"/>
              <a:gd name="connsiteX34" fmla="*/ 1257442 w 2254992"/>
              <a:gd name="connsiteY34" fmla="*/ 4334 h 1680734"/>
              <a:gd name="connsiteX35" fmla="*/ 1203654 w 2254992"/>
              <a:gd name="connsiteY35" fmla="*/ 67087 h 1680734"/>
              <a:gd name="connsiteX36" fmla="*/ 1140901 w 2254992"/>
              <a:gd name="connsiteY36" fmla="*/ 58123 h 1680734"/>
              <a:gd name="connsiteX37" fmla="*/ 988501 w 2254992"/>
              <a:gd name="connsiteY37" fmla="*/ 76052 h 1680734"/>
              <a:gd name="connsiteX38" fmla="*/ 898854 w 2254992"/>
              <a:gd name="connsiteY38" fmla="*/ 93982 h 1680734"/>
              <a:gd name="connsiteX39" fmla="*/ 827136 w 2254992"/>
              <a:gd name="connsiteY39" fmla="*/ 129840 h 1680734"/>
              <a:gd name="connsiteX40" fmla="*/ 773348 w 2254992"/>
              <a:gd name="connsiteY40" fmla="*/ 138805 h 1680734"/>
              <a:gd name="connsiteX41" fmla="*/ 728525 w 2254992"/>
              <a:gd name="connsiteY41" fmla="*/ 147770 h 1680734"/>
              <a:gd name="connsiteX42" fmla="*/ 638878 w 2254992"/>
              <a:gd name="connsiteY42" fmla="*/ 174664 h 1680734"/>
              <a:gd name="connsiteX43" fmla="*/ 594054 w 2254992"/>
              <a:gd name="connsiteY43" fmla="*/ 183629 h 1680734"/>
              <a:gd name="connsiteX44" fmla="*/ 558195 w 2254992"/>
              <a:gd name="connsiteY44" fmla="*/ 192593 h 1680734"/>
              <a:gd name="connsiteX45" fmla="*/ 468548 w 2254992"/>
              <a:gd name="connsiteY45" fmla="*/ 201558 h 1680734"/>
              <a:gd name="connsiteX46" fmla="*/ 414760 w 2254992"/>
              <a:gd name="connsiteY46" fmla="*/ 228452 h 1680734"/>
              <a:gd name="connsiteX47" fmla="*/ 360972 w 2254992"/>
              <a:gd name="connsiteY47" fmla="*/ 255346 h 1680734"/>
              <a:gd name="connsiteX48" fmla="*/ 307184 w 2254992"/>
              <a:gd name="connsiteY48" fmla="*/ 282240 h 1680734"/>
              <a:gd name="connsiteX49" fmla="*/ 226501 w 2254992"/>
              <a:gd name="connsiteY49" fmla="*/ 336029 h 1680734"/>
              <a:gd name="connsiteX50" fmla="*/ 199607 w 2254992"/>
              <a:gd name="connsiteY50" fmla="*/ 344993 h 1680734"/>
              <a:gd name="connsiteX51" fmla="*/ 145819 w 2254992"/>
              <a:gd name="connsiteY51" fmla="*/ 371887 h 1680734"/>
              <a:gd name="connsiteX52" fmla="*/ 118925 w 2254992"/>
              <a:gd name="connsiteY52" fmla="*/ 389817 h 1680734"/>
              <a:gd name="connsiteX53" fmla="*/ 92031 w 2254992"/>
              <a:gd name="connsiteY53" fmla="*/ 398782 h 1680734"/>
              <a:gd name="connsiteX54" fmla="*/ 74101 w 2254992"/>
              <a:gd name="connsiteY54" fmla="*/ 416711 h 1680734"/>
              <a:gd name="connsiteX55" fmla="*/ 20313 w 2254992"/>
              <a:gd name="connsiteY55" fmla="*/ 488429 h 1680734"/>
              <a:gd name="connsiteX56" fmla="*/ 11348 w 2254992"/>
              <a:gd name="connsiteY56" fmla="*/ 515323 h 1680734"/>
              <a:gd name="connsiteX57" fmla="*/ 11348 w 2254992"/>
              <a:gd name="connsiteY57" fmla="*/ 721511 h 1680734"/>
              <a:gd name="connsiteX58" fmla="*/ 20313 w 2254992"/>
              <a:gd name="connsiteY58" fmla="*/ 748405 h 1680734"/>
              <a:gd name="connsiteX59" fmla="*/ 29278 w 2254992"/>
              <a:gd name="connsiteY59" fmla="*/ 784264 h 1680734"/>
              <a:gd name="connsiteX60" fmla="*/ 47207 w 2254992"/>
              <a:gd name="connsiteY60" fmla="*/ 864946 h 1680734"/>
              <a:gd name="connsiteX61" fmla="*/ 56172 w 2254992"/>
              <a:gd name="connsiteY61" fmla="*/ 981487 h 1680734"/>
              <a:gd name="connsiteX62" fmla="*/ 65136 w 2254992"/>
              <a:gd name="connsiteY62" fmla="*/ 1062170 h 1680734"/>
              <a:gd name="connsiteX63" fmla="*/ 83066 w 2254992"/>
              <a:gd name="connsiteY63" fmla="*/ 1277323 h 1680734"/>
              <a:gd name="connsiteX64" fmla="*/ 100995 w 2254992"/>
              <a:gd name="connsiteY64" fmla="*/ 1438687 h 1680734"/>
              <a:gd name="connsiteX65" fmla="*/ 109960 w 2254992"/>
              <a:gd name="connsiteY65" fmla="*/ 1483511 h 1680734"/>
              <a:gd name="connsiteX66" fmla="*/ 118925 w 2254992"/>
              <a:gd name="connsiteY66" fmla="*/ 1510405 h 1680734"/>
              <a:gd name="connsiteX67" fmla="*/ 172713 w 2254992"/>
              <a:gd name="connsiteY67" fmla="*/ 1546264 h 1680734"/>
              <a:gd name="connsiteX68" fmla="*/ 199607 w 2254992"/>
              <a:gd name="connsiteY68" fmla="*/ 1564193 h 1680734"/>
              <a:gd name="connsiteX69" fmla="*/ 262360 w 2254992"/>
              <a:gd name="connsiteY69" fmla="*/ 1591087 h 1680734"/>
              <a:gd name="connsiteX70" fmla="*/ 298219 w 2254992"/>
              <a:gd name="connsiteY70" fmla="*/ 1600052 h 1680734"/>
              <a:gd name="connsiteX71" fmla="*/ 459584 w 2254992"/>
              <a:gd name="connsiteY71" fmla="*/ 1609017 h 1680734"/>
              <a:gd name="connsiteX72" fmla="*/ 647842 w 2254992"/>
              <a:gd name="connsiteY72" fmla="*/ 1617982 h 1680734"/>
              <a:gd name="connsiteX73" fmla="*/ 674736 w 2254992"/>
              <a:gd name="connsiteY73" fmla="*/ 1626946 h 1680734"/>
              <a:gd name="connsiteX74" fmla="*/ 701631 w 2254992"/>
              <a:gd name="connsiteY74" fmla="*/ 1644876 h 1680734"/>
              <a:gd name="connsiteX75" fmla="*/ 764384 w 2254992"/>
              <a:gd name="connsiteY75" fmla="*/ 1671770 h 1680734"/>
              <a:gd name="connsiteX76" fmla="*/ 854031 w 2254992"/>
              <a:gd name="connsiteY76" fmla="*/ 1680734 h 1680734"/>
              <a:gd name="connsiteX77" fmla="*/ 1687748 w 2254992"/>
              <a:gd name="connsiteY77" fmla="*/ 1662805 h 1680734"/>
              <a:gd name="connsiteX78" fmla="*/ 1741536 w 2254992"/>
              <a:gd name="connsiteY78" fmla="*/ 1653840 h 1680734"/>
              <a:gd name="connsiteX79" fmla="*/ 1804289 w 2254992"/>
              <a:gd name="connsiteY79" fmla="*/ 1644876 h 1680734"/>
              <a:gd name="connsiteX80" fmla="*/ 1831184 w 2254992"/>
              <a:gd name="connsiteY80" fmla="*/ 1635911 h 1680734"/>
              <a:gd name="connsiteX81" fmla="*/ 1893936 w 2254992"/>
              <a:gd name="connsiteY81" fmla="*/ 1617982 h 1680734"/>
              <a:gd name="connsiteX82" fmla="*/ 1929795 w 2254992"/>
              <a:gd name="connsiteY82" fmla="*/ 1573158 h 1680734"/>
              <a:gd name="connsiteX83" fmla="*/ 1938760 w 2254992"/>
              <a:gd name="connsiteY83" fmla="*/ 1546264 h 1680734"/>
              <a:gd name="connsiteX84" fmla="*/ 2001513 w 2254992"/>
              <a:gd name="connsiteY84" fmla="*/ 1474546 h 1680734"/>
              <a:gd name="connsiteX85" fmla="*/ 2010478 w 2254992"/>
              <a:gd name="connsiteY85" fmla="*/ 1447652 h 1680734"/>
              <a:gd name="connsiteX86" fmla="*/ 2028407 w 2254992"/>
              <a:gd name="connsiteY86" fmla="*/ 1411793 h 1680734"/>
              <a:gd name="connsiteX87" fmla="*/ 2055301 w 2254992"/>
              <a:gd name="connsiteY87" fmla="*/ 1358005 h 1680734"/>
              <a:gd name="connsiteX88" fmla="*/ 2082195 w 2254992"/>
              <a:gd name="connsiteY88" fmla="*/ 1349040 h 1680734"/>
              <a:gd name="connsiteX89" fmla="*/ 2144948 w 2254992"/>
              <a:gd name="connsiteY89" fmla="*/ 1331111 h 1680734"/>
              <a:gd name="connsiteX90" fmla="*/ 2216666 w 2254992"/>
              <a:gd name="connsiteY90" fmla="*/ 1340076 h 168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54992" h="1680734">
                <a:moveTo>
                  <a:pt x="2135984" y="1447652"/>
                </a:moveTo>
                <a:cubicBezTo>
                  <a:pt x="2150925" y="1441676"/>
                  <a:pt x="2167712" y="1439076"/>
                  <a:pt x="2180807" y="1429723"/>
                </a:cubicBezTo>
                <a:cubicBezTo>
                  <a:pt x="2189574" y="1423461"/>
                  <a:pt x="2192005" y="1411242"/>
                  <a:pt x="2198736" y="1402829"/>
                </a:cubicBezTo>
                <a:cubicBezTo>
                  <a:pt x="2249831" y="1338959"/>
                  <a:pt x="2179413" y="1440780"/>
                  <a:pt x="2234595" y="1358005"/>
                </a:cubicBezTo>
                <a:cubicBezTo>
                  <a:pt x="2267286" y="1227247"/>
                  <a:pt x="2253156" y="1313297"/>
                  <a:pt x="2243560" y="1106993"/>
                </a:cubicBezTo>
                <a:cubicBezTo>
                  <a:pt x="2240364" y="1038273"/>
                  <a:pt x="2239496" y="969424"/>
                  <a:pt x="2234595" y="900805"/>
                </a:cubicBezTo>
                <a:cubicBezTo>
                  <a:pt x="2233509" y="885607"/>
                  <a:pt x="2229640" y="870682"/>
                  <a:pt x="2225631" y="855982"/>
                </a:cubicBezTo>
                <a:cubicBezTo>
                  <a:pt x="2220658" y="837748"/>
                  <a:pt x="2207701" y="802193"/>
                  <a:pt x="2207701" y="802193"/>
                </a:cubicBezTo>
                <a:cubicBezTo>
                  <a:pt x="2204713" y="781275"/>
                  <a:pt x="2204296" y="759826"/>
                  <a:pt x="2198736" y="739440"/>
                </a:cubicBezTo>
                <a:cubicBezTo>
                  <a:pt x="2195220" y="726547"/>
                  <a:pt x="2187206" y="715314"/>
                  <a:pt x="2180807" y="703582"/>
                </a:cubicBezTo>
                <a:cubicBezTo>
                  <a:pt x="2142546" y="633437"/>
                  <a:pt x="2163677" y="653316"/>
                  <a:pt x="2118054" y="622899"/>
                </a:cubicBezTo>
                <a:cubicBezTo>
                  <a:pt x="2112078" y="607958"/>
                  <a:pt x="2105775" y="593143"/>
                  <a:pt x="2100125" y="578076"/>
                </a:cubicBezTo>
                <a:cubicBezTo>
                  <a:pt x="2096807" y="569228"/>
                  <a:pt x="2096022" y="559285"/>
                  <a:pt x="2091160" y="551182"/>
                </a:cubicBezTo>
                <a:cubicBezTo>
                  <a:pt x="2086812" y="543934"/>
                  <a:pt x="2079207" y="539229"/>
                  <a:pt x="2073231" y="533252"/>
                </a:cubicBezTo>
                <a:cubicBezTo>
                  <a:pt x="2070243" y="524287"/>
                  <a:pt x="2066862" y="515444"/>
                  <a:pt x="2064266" y="506358"/>
                </a:cubicBezTo>
                <a:cubicBezTo>
                  <a:pt x="2060881" y="494511"/>
                  <a:pt x="2060305" y="481758"/>
                  <a:pt x="2055301" y="470499"/>
                </a:cubicBezTo>
                <a:cubicBezTo>
                  <a:pt x="2026696" y="406139"/>
                  <a:pt x="2039448" y="443958"/>
                  <a:pt x="2010478" y="407746"/>
                </a:cubicBezTo>
                <a:cubicBezTo>
                  <a:pt x="1960560" y="345348"/>
                  <a:pt x="2029532" y="417836"/>
                  <a:pt x="1965654" y="353958"/>
                </a:cubicBezTo>
                <a:cubicBezTo>
                  <a:pt x="1962666" y="344993"/>
                  <a:pt x="1961551" y="335167"/>
                  <a:pt x="1956689" y="327064"/>
                </a:cubicBezTo>
                <a:cubicBezTo>
                  <a:pt x="1952341" y="319816"/>
                  <a:pt x="1945595" y="314105"/>
                  <a:pt x="1938760" y="309134"/>
                </a:cubicBezTo>
                <a:cubicBezTo>
                  <a:pt x="1912620" y="290123"/>
                  <a:pt x="1880934" y="278201"/>
                  <a:pt x="1858078" y="255346"/>
                </a:cubicBezTo>
                <a:cubicBezTo>
                  <a:pt x="1839227" y="236496"/>
                  <a:pt x="1829860" y="225440"/>
                  <a:pt x="1804289" y="210523"/>
                </a:cubicBezTo>
                <a:cubicBezTo>
                  <a:pt x="1781202" y="197056"/>
                  <a:pt x="1754810" y="189490"/>
                  <a:pt x="1732572" y="174664"/>
                </a:cubicBezTo>
                <a:cubicBezTo>
                  <a:pt x="1723607" y="168687"/>
                  <a:pt x="1715581" y="160978"/>
                  <a:pt x="1705678" y="156734"/>
                </a:cubicBezTo>
                <a:cubicBezTo>
                  <a:pt x="1692801" y="151215"/>
                  <a:pt x="1635197" y="141355"/>
                  <a:pt x="1624995" y="138805"/>
                </a:cubicBezTo>
                <a:cubicBezTo>
                  <a:pt x="1603890" y="133529"/>
                  <a:pt x="1582880" y="127755"/>
                  <a:pt x="1562242" y="120876"/>
                </a:cubicBezTo>
                <a:cubicBezTo>
                  <a:pt x="1546976" y="115787"/>
                  <a:pt x="1532124" y="109482"/>
                  <a:pt x="1517419" y="102946"/>
                </a:cubicBezTo>
                <a:cubicBezTo>
                  <a:pt x="1505207" y="97518"/>
                  <a:pt x="1494238" y="89243"/>
                  <a:pt x="1481560" y="85017"/>
                </a:cubicBezTo>
                <a:cubicBezTo>
                  <a:pt x="1467105" y="80199"/>
                  <a:pt x="1451518" y="79748"/>
                  <a:pt x="1436736" y="76052"/>
                </a:cubicBezTo>
                <a:cubicBezTo>
                  <a:pt x="1415631" y="70776"/>
                  <a:pt x="1394972" y="63847"/>
                  <a:pt x="1373984" y="58123"/>
                </a:cubicBezTo>
                <a:cubicBezTo>
                  <a:pt x="1362097" y="54881"/>
                  <a:pt x="1349972" y="52543"/>
                  <a:pt x="1338125" y="49158"/>
                </a:cubicBezTo>
                <a:cubicBezTo>
                  <a:pt x="1329039" y="46562"/>
                  <a:pt x="1320497" y="42046"/>
                  <a:pt x="1311231" y="40193"/>
                </a:cubicBezTo>
                <a:cubicBezTo>
                  <a:pt x="1290511" y="36049"/>
                  <a:pt x="1269396" y="34217"/>
                  <a:pt x="1248478" y="31229"/>
                </a:cubicBezTo>
                <a:cubicBezTo>
                  <a:pt x="1239513" y="28241"/>
                  <a:pt x="1218596" y="31229"/>
                  <a:pt x="1221584" y="22264"/>
                </a:cubicBezTo>
                <a:cubicBezTo>
                  <a:pt x="1225810" y="9586"/>
                  <a:pt x="1253216" y="-8344"/>
                  <a:pt x="1257442" y="4334"/>
                </a:cubicBezTo>
                <a:cubicBezTo>
                  <a:pt x="1266288" y="30875"/>
                  <a:pt x="1219519" y="56511"/>
                  <a:pt x="1203654" y="67087"/>
                </a:cubicBezTo>
                <a:cubicBezTo>
                  <a:pt x="1182736" y="64099"/>
                  <a:pt x="1162031" y="58123"/>
                  <a:pt x="1140901" y="58123"/>
                </a:cubicBezTo>
                <a:cubicBezTo>
                  <a:pt x="1055484" y="58123"/>
                  <a:pt x="1052796" y="64362"/>
                  <a:pt x="988501" y="76052"/>
                </a:cubicBezTo>
                <a:cubicBezTo>
                  <a:pt x="907907" y="90706"/>
                  <a:pt x="962279" y="78125"/>
                  <a:pt x="898854" y="93982"/>
                </a:cubicBezTo>
                <a:cubicBezTo>
                  <a:pt x="870429" y="112931"/>
                  <a:pt x="864251" y="119718"/>
                  <a:pt x="827136" y="129840"/>
                </a:cubicBezTo>
                <a:cubicBezTo>
                  <a:pt x="809600" y="134623"/>
                  <a:pt x="791231" y="135553"/>
                  <a:pt x="773348" y="138805"/>
                </a:cubicBezTo>
                <a:cubicBezTo>
                  <a:pt x="758357" y="141531"/>
                  <a:pt x="743466" y="144782"/>
                  <a:pt x="728525" y="147770"/>
                </a:cubicBezTo>
                <a:cubicBezTo>
                  <a:pt x="674064" y="175000"/>
                  <a:pt x="709037" y="161907"/>
                  <a:pt x="638878" y="174664"/>
                </a:cubicBezTo>
                <a:cubicBezTo>
                  <a:pt x="623887" y="177390"/>
                  <a:pt x="608928" y="180324"/>
                  <a:pt x="594054" y="183629"/>
                </a:cubicBezTo>
                <a:cubicBezTo>
                  <a:pt x="582027" y="186302"/>
                  <a:pt x="570392" y="190851"/>
                  <a:pt x="558195" y="192593"/>
                </a:cubicBezTo>
                <a:cubicBezTo>
                  <a:pt x="528465" y="196840"/>
                  <a:pt x="498430" y="198570"/>
                  <a:pt x="468548" y="201558"/>
                </a:cubicBezTo>
                <a:cubicBezTo>
                  <a:pt x="416191" y="219011"/>
                  <a:pt x="466895" y="199488"/>
                  <a:pt x="414760" y="228452"/>
                </a:cubicBezTo>
                <a:cubicBezTo>
                  <a:pt x="397237" y="238187"/>
                  <a:pt x="378495" y="245611"/>
                  <a:pt x="360972" y="255346"/>
                </a:cubicBezTo>
                <a:cubicBezTo>
                  <a:pt x="308837" y="284310"/>
                  <a:pt x="359541" y="264789"/>
                  <a:pt x="307184" y="282240"/>
                </a:cubicBezTo>
                <a:cubicBezTo>
                  <a:pt x="277157" y="304760"/>
                  <a:pt x="261079" y="318740"/>
                  <a:pt x="226501" y="336029"/>
                </a:cubicBezTo>
                <a:cubicBezTo>
                  <a:pt x="218049" y="340255"/>
                  <a:pt x="208242" y="341155"/>
                  <a:pt x="199607" y="344993"/>
                </a:cubicBezTo>
                <a:cubicBezTo>
                  <a:pt x="181289" y="353134"/>
                  <a:pt x="163342" y="362152"/>
                  <a:pt x="145819" y="371887"/>
                </a:cubicBezTo>
                <a:cubicBezTo>
                  <a:pt x="136401" y="377120"/>
                  <a:pt x="128562" y="384998"/>
                  <a:pt x="118925" y="389817"/>
                </a:cubicBezTo>
                <a:cubicBezTo>
                  <a:pt x="110473" y="394043"/>
                  <a:pt x="100996" y="395794"/>
                  <a:pt x="92031" y="398782"/>
                </a:cubicBezTo>
                <a:cubicBezTo>
                  <a:pt x="86054" y="404758"/>
                  <a:pt x="79172" y="409949"/>
                  <a:pt x="74101" y="416711"/>
                </a:cubicBezTo>
                <a:cubicBezTo>
                  <a:pt x="13273" y="497814"/>
                  <a:pt x="61434" y="447306"/>
                  <a:pt x="20313" y="488429"/>
                </a:cubicBezTo>
                <a:cubicBezTo>
                  <a:pt x="17325" y="497394"/>
                  <a:pt x="13640" y="506156"/>
                  <a:pt x="11348" y="515323"/>
                </a:cubicBezTo>
                <a:cubicBezTo>
                  <a:pt x="-8092" y="593085"/>
                  <a:pt x="1227" y="615242"/>
                  <a:pt x="11348" y="721511"/>
                </a:cubicBezTo>
                <a:cubicBezTo>
                  <a:pt x="12244" y="730918"/>
                  <a:pt x="17717" y="739319"/>
                  <a:pt x="20313" y="748405"/>
                </a:cubicBezTo>
                <a:cubicBezTo>
                  <a:pt x="23698" y="760252"/>
                  <a:pt x="26862" y="772182"/>
                  <a:pt x="29278" y="784264"/>
                </a:cubicBezTo>
                <a:cubicBezTo>
                  <a:pt x="45055" y="863152"/>
                  <a:pt x="29759" y="812605"/>
                  <a:pt x="47207" y="864946"/>
                </a:cubicBezTo>
                <a:cubicBezTo>
                  <a:pt x="50195" y="903793"/>
                  <a:pt x="52645" y="942685"/>
                  <a:pt x="56172" y="981487"/>
                </a:cubicBezTo>
                <a:cubicBezTo>
                  <a:pt x="58622" y="1008436"/>
                  <a:pt x="63274" y="1035174"/>
                  <a:pt x="65136" y="1062170"/>
                </a:cubicBezTo>
                <a:cubicBezTo>
                  <a:pt x="79733" y="1273837"/>
                  <a:pt x="58554" y="1179279"/>
                  <a:pt x="83066" y="1277323"/>
                </a:cubicBezTo>
                <a:cubicBezTo>
                  <a:pt x="89042" y="1331111"/>
                  <a:pt x="90381" y="1385619"/>
                  <a:pt x="100995" y="1438687"/>
                </a:cubicBezTo>
                <a:cubicBezTo>
                  <a:pt x="103983" y="1453628"/>
                  <a:pt x="106264" y="1468729"/>
                  <a:pt x="109960" y="1483511"/>
                </a:cubicBezTo>
                <a:cubicBezTo>
                  <a:pt x="112252" y="1492678"/>
                  <a:pt x="112243" y="1503723"/>
                  <a:pt x="118925" y="1510405"/>
                </a:cubicBezTo>
                <a:cubicBezTo>
                  <a:pt x="134162" y="1525642"/>
                  <a:pt x="154784" y="1534311"/>
                  <a:pt x="172713" y="1546264"/>
                </a:cubicBezTo>
                <a:cubicBezTo>
                  <a:pt x="181678" y="1552240"/>
                  <a:pt x="189970" y="1559375"/>
                  <a:pt x="199607" y="1564193"/>
                </a:cubicBezTo>
                <a:cubicBezTo>
                  <a:pt x="231487" y="1580134"/>
                  <a:pt x="231577" y="1582292"/>
                  <a:pt x="262360" y="1591087"/>
                </a:cubicBezTo>
                <a:cubicBezTo>
                  <a:pt x="274207" y="1594472"/>
                  <a:pt x="285949" y="1598936"/>
                  <a:pt x="298219" y="1600052"/>
                </a:cubicBezTo>
                <a:cubicBezTo>
                  <a:pt x="351869" y="1604929"/>
                  <a:pt x="405783" y="1606258"/>
                  <a:pt x="459584" y="1609017"/>
                </a:cubicBezTo>
                <a:lnTo>
                  <a:pt x="647842" y="1617982"/>
                </a:lnTo>
                <a:cubicBezTo>
                  <a:pt x="656807" y="1620970"/>
                  <a:pt x="666284" y="1622720"/>
                  <a:pt x="674736" y="1626946"/>
                </a:cubicBezTo>
                <a:cubicBezTo>
                  <a:pt x="684373" y="1631764"/>
                  <a:pt x="692276" y="1639530"/>
                  <a:pt x="701631" y="1644876"/>
                </a:cubicBezTo>
                <a:cubicBezTo>
                  <a:pt x="714308" y="1652120"/>
                  <a:pt x="747181" y="1669123"/>
                  <a:pt x="764384" y="1671770"/>
                </a:cubicBezTo>
                <a:cubicBezTo>
                  <a:pt x="794066" y="1676336"/>
                  <a:pt x="824149" y="1677746"/>
                  <a:pt x="854031" y="1680734"/>
                </a:cubicBezTo>
                <a:lnTo>
                  <a:pt x="1687748" y="1662805"/>
                </a:lnTo>
                <a:cubicBezTo>
                  <a:pt x="1705825" y="1660902"/>
                  <a:pt x="1723571" y="1656604"/>
                  <a:pt x="1741536" y="1653840"/>
                </a:cubicBezTo>
                <a:cubicBezTo>
                  <a:pt x="1762420" y="1650627"/>
                  <a:pt x="1783371" y="1647864"/>
                  <a:pt x="1804289" y="1644876"/>
                </a:cubicBezTo>
                <a:cubicBezTo>
                  <a:pt x="1813254" y="1641888"/>
                  <a:pt x="1822098" y="1638507"/>
                  <a:pt x="1831184" y="1635911"/>
                </a:cubicBezTo>
                <a:cubicBezTo>
                  <a:pt x="1909998" y="1613392"/>
                  <a:pt x="1829439" y="1639479"/>
                  <a:pt x="1893936" y="1617982"/>
                </a:cubicBezTo>
                <a:cubicBezTo>
                  <a:pt x="1910613" y="1601305"/>
                  <a:pt x="1918486" y="1595777"/>
                  <a:pt x="1929795" y="1573158"/>
                </a:cubicBezTo>
                <a:cubicBezTo>
                  <a:pt x="1934021" y="1564706"/>
                  <a:pt x="1933090" y="1553824"/>
                  <a:pt x="1938760" y="1546264"/>
                </a:cubicBezTo>
                <a:cubicBezTo>
                  <a:pt x="1973814" y="1499526"/>
                  <a:pt x="1980730" y="1516113"/>
                  <a:pt x="2001513" y="1474546"/>
                </a:cubicBezTo>
                <a:cubicBezTo>
                  <a:pt x="2005739" y="1466094"/>
                  <a:pt x="2006756" y="1456338"/>
                  <a:pt x="2010478" y="1447652"/>
                </a:cubicBezTo>
                <a:cubicBezTo>
                  <a:pt x="2015742" y="1435369"/>
                  <a:pt x="2023143" y="1424076"/>
                  <a:pt x="2028407" y="1411793"/>
                </a:cubicBezTo>
                <a:cubicBezTo>
                  <a:pt x="2036880" y="1392023"/>
                  <a:pt x="2036576" y="1372985"/>
                  <a:pt x="2055301" y="1358005"/>
                </a:cubicBezTo>
                <a:cubicBezTo>
                  <a:pt x="2062680" y="1352102"/>
                  <a:pt x="2073109" y="1351636"/>
                  <a:pt x="2082195" y="1349040"/>
                </a:cubicBezTo>
                <a:cubicBezTo>
                  <a:pt x="2160991" y="1326527"/>
                  <a:pt x="2080465" y="1352606"/>
                  <a:pt x="2144948" y="1331111"/>
                </a:cubicBezTo>
                <a:cubicBezTo>
                  <a:pt x="2204631" y="1341059"/>
                  <a:pt x="2180559" y="1340076"/>
                  <a:pt x="2216666" y="134007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Kombinationstegning 15"/>
          <p:cNvSpPr/>
          <p:nvPr/>
        </p:nvSpPr>
        <p:spPr>
          <a:xfrm>
            <a:off x="3574533" y="5439819"/>
            <a:ext cx="1974620" cy="609245"/>
          </a:xfrm>
          <a:custGeom>
            <a:avLst/>
            <a:gdLst>
              <a:gd name="connsiteX0" fmla="*/ 289255 w 1974620"/>
              <a:gd name="connsiteY0" fmla="*/ 82440 h 609245"/>
              <a:gd name="connsiteX1" fmla="*/ 154785 w 1974620"/>
              <a:gd name="connsiteY1" fmla="*/ 64510 h 609245"/>
              <a:gd name="connsiteX2" fmla="*/ 145820 w 1974620"/>
              <a:gd name="connsiteY2" fmla="*/ 91405 h 609245"/>
              <a:gd name="connsiteX3" fmla="*/ 172714 w 1974620"/>
              <a:gd name="connsiteY3" fmla="*/ 145193 h 609245"/>
              <a:gd name="connsiteX4" fmla="*/ 199608 w 1974620"/>
              <a:gd name="connsiteY4" fmla="*/ 154157 h 609245"/>
              <a:gd name="connsiteX5" fmla="*/ 226502 w 1974620"/>
              <a:gd name="connsiteY5" fmla="*/ 172087 h 609245"/>
              <a:gd name="connsiteX6" fmla="*/ 253396 w 1974620"/>
              <a:gd name="connsiteY6" fmla="*/ 181052 h 609245"/>
              <a:gd name="connsiteX7" fmla="*/ 271326 w 1974620"/>
              <a:gd name="connsiteY7" fmla="*/ 234840 h 609245"/>
              <a:gd name="connsiteX8" fmla="*/ 262361 w 1974620"/>
              <a:gd name="connsiteY8" fmla="*/ 288628 h 609245"/>
              <a:gd name="connsiteX9" fmla="*/ 208573 w 1974620"/>
              <a:gd name="connsiteY9" fmla="*/ 306557 h 609245"/>
              <a:gd name="connsiteX10" fmla="*/ 47208 w 1974620"/>
              <a:gd name="connsiteY10" fmla="*/ 288628 h 609245"/>
              <a:gd name="connsiteX11" fmla="*/ 11349 w 1974620"/>
              <a:gd name="connsiteY11" fmla="*/ 279663 h 609245"/>
              <a:gd name="connsiteX12" fmla="*/ 2385 w 1974620"/>
              <a:gd name="connsiteY12" fmla="*/ 252769 h 609245"/>
              <a:gd name="connsiteX13" fmla="*/ 38243 w 1974620"/>
              <a:gd name="connsiteY13" fmla="*/ 261734 h 609245"/>
              <a:gd name="connsiteX14" fmla="*/ 118926 w 1974620"/>
              <a:gd name="connsiteY14" fmla="*/ 306557 h 609245"/>
              <a:gd name="connsiteX15" fmla="*/ 307185 w 1974620"/>
              <a:gd name="connsiteY15" fmla="*/ 288628 h 609245"/>
              <a:gd name="connsiteX16" fmla="*/ 316149 w 1974620"/>
              <a:gd name="connsiteY16" fmla="*/ 261734 h 609245"/>
              <a:gd name="connsiteX17" fmla="*/ 360973 w 1974620"/>
              <a:gd name="connsiteY17" fmla="*/ 225875 h 609245"/>
              <a:gd name="connsiteX18" fmla="*/ 378902 w 1974620"/>
              <a:gd name="connsiteY18" fmla="*/ 441028 h 609245"/>
              <a:gd name="connsiteX19" fmla="*/ 387867 w 1974620"/>
              <a:gd name="connsiteY19" fmla="*/ 485852 h 609245"/>
              <a:gd name="connsiteX20" fmla="*/ 396832 w 1974620"/>
              <a:gd name="connsiteY20" fmla="*/ 584463 h 609245"/>
              <a:gd name="connsiteX21" fmla="*/ 334079 w 1974620"/>
              <a:gd name="connsiteY21" fmla="*/ 548605 h 609245"/>
              <a:gd name="connsiteX22" fmla="*/ 343043 w 1974620"/>
              <a:gd name="connsiteY22" fmla="*/ 458957 h 609245"/>
              <a:gd name="connsiteX23" fmla="*/ 369938 w 1974620"/>
              <a:gd name="connsiteY23" fmla="*/ 432063 h 609245"/>
              <a:gd name="connsiteX24" fmla="*/ 387867 w 1974620"/>
              <a:gd name="connsiteY24" fmla="*/ 378275 h 609245"/>
              <a:gd name="connsiteX25" fmla="*/ 423726 w 1974620"/>
              <a:gd name="connsiteY25" fmla="*/ 333452 h 609245"/>
              <a:gd name="connsiteX26" fmla="*/ 459585 w 1974620"/>
              <a:gd name="connsiteY26" fmla="*/ 297593 h 609245"/>
              <a:gd name="connsiteX27" fmla="*/ 504408 w 1974620"/>
              <a:gd name="connsiteY27" fmla="*/ 261734 h 609245"/>
              <a:gd name="connsiteX28" fmla="*/ 576126 w 1974620"/>
              <a:gd name="connsiteY28" fmla="*/ 252769 h 609245"/>
              <a:gd name="connsiteX29" fmla="*/ 522338 w 1974620"/>
              <a:gd name="connsiteY29" fmla="*/ 252769 h 609245"/>
              <a:gd name="connsiteX30" fmla="*/ 504408 w 1974620"/>
              <a:gd name="connsiteY30" fmla="*/ 306557 h 609245"/>
              <a:gd name="connsiteX31" fmla="*/ 522338 w 1974620"/>
              <a:gd name="connsiteY31" fmla="*/ 324487 h 609245"/>
              <a:gd name="connsiteX32" fmla="*/ 629914 w 1974620"/>
              <a:gd name="connsiteY32" fmla="*/ 324487 h 609245"/>
              <a:gd name="connsiteX33" fmla="*/ 629914 w 1974620"/>
              <a:gd name="connsiteY33" fmla="*/ 252769 h 609245"/>
              <a:gd name="connsiteX34" fmla="*/ 594055 w 1974620"/>
              <a:gd name="connsiteY34" fmla="*/ 297593 h 609245"/>
              <a:gd name="connsiteX35" fmla="*/ 620949 w 1974620"/>
              <a:gd name="connsiteY35" fmla="*/ 306557 h 609245"/>
              <a:gd name="connsiteX36" fmla="*/ 638879 w 1974620"/>
              <a:gd name="connsiteY36" fmla="*/ 324487 h 609245"/>
              <a:gd name="connsiteX37" fmla="*/ 701632 w 1974620"/>
              <a:gd name="connsiteY37" fmla="*/ 324487 h 609245"/>
              <a:gd name="connsiteX38" fmla="*/ 710596 w 1974620"/>
              <a:gd name="connsiteY38" fmla="*/ 234840 h 609245"/>
              <a:gd name="connsiteX39" fmla="*/ 692667 w 1974620"/>
              <a:gd name="connsiteY39" fmla="*/ 73475 h 609245"/>
              <a:gd name="connsiteX40" fmla="*/ 701632 w 1974620"/>
              <a:gd name="connsiteY40" fmla="*/ 1757 h 609245"/>
              <a:gd name="connsiteX41" fmla="*/ 710596 w 1974620"/>
              <a:gd name="connsiteY41" fmla="*/ 28652 h 609245"/>
              <a:gd name="connsiteX42" fmla="*/ 746455 w 1974620"/>
              <a:gd name="connsiteY42" fmla="*/ 145193 h 609245"/>
              <a:gd name="connsiteX43" fmla="*/ 755420 w 1974620"/>
              <a:gd name="connsiteY43" fmla="*/ 181052 h 609245"/>
              <a:gd name="connsiteX44" fmla="*/ 773349 w 1974620"/>
              <a:gd name="connsiteY44" fmla="*/ 234840 h 609245"/>
              <a:gd name="connsiteX45" fmla="*/ 791279 w 1974620"/>
              <a:gd name="connsiteY45" fmla="*/ 288628 h 609245"/>
              <a:gd name="connsiteX46" fmla="*/ 800243 w 1974620"/>
              <a:gd name="connsiteY46" fmla="*/ 315522 h 609245"/>
              <a:gd name="connsiteX47" fmla="*/ 827138 w 1974620"/>
              <a:gd name="connsiteY47" fmla="*/ 324487 h 609245"/>
              <a:gd name="connsiteX48" fmla="*/ 854032 w 1974620"/>
              <a:gd name="connsiteY48" fmla="*/ 315522 h 609245"/>
              <a:gd name="connsiteX49" fmla="*/ 871961 w 1974620"/>
              <a:gd name="connsiteY49" fmla="*/ 288628 h 609245"/>
              <a:gd name="connsiteX50" fmla="*/ 889891 w 1974620"/>
              <a:gd name="connsiteY50" fmla="*/ 181052 h 609245"/>
              <a:gd name="connsiteX51" fmla="*/ 898855 w 1974620"/>
              <a:gd name="connsiteY51" fmla="*/ 73475 h 609245"/>
              <a:gd name="connsiteX52" fmla="*/ 907820 w 1974620"/>
              <a:gd name="connsiteY52" fmla="*/ 234840 h 609245"/>
              <a:gd name="connsiteX53" fmla="*/ 925749 w 1974620"/>
              <a:gd name="connsiteY53" fmla="*/ 288628 h 609245"/>
              <a:gd name="connsiteX54" fmla="*/ 943679 w 1974620"/>
              <a:gd name="connsiteY54" fmla="*/ 306557 h 609245"/>
              <a:gd name="connsiteX55" fmla="*/ 997467 w 1974620"/>
              <a:gd name="connsiteY55" fmla="*/ 324487 h 609245"/>
              <a:gd name="connsiteX56" fmla="*/ 1069185 w 1974620"/>
              <a:gd name="connsiteY56" fmla="*/ 342416 h 609245"/>
              <a:gd name="connsiteX57" fmla="*/ 1167796 w 1974620"/>
              <a:gd name="connsiteY57" fmla="*/ 333452 h 609245"/>
              <a:gd name="connsiteX58" fmla="*/ 1212620 w 1974620"/>
              <a:gd name="connsiteY58" fmla="*/ 279663 h 609245"/>
              <a:gd name="connsiteX59" fmla="*/ 1221585 w 1974620"/>
              <a:gd name="connsiteY59" fmla="*/ 243805 h 609245"/>
              <a:gd name="connsiteX60" fmla="*/ 1239514 w 1974620"/>
              <a:gd name="connsiteY60" fmla="*/ 181052 h 609245"/>
              <a:gd name="connsiteX61" fmla="*/ 1230549 w 1974620"/>
              <a:gd name="connsiteY61" fmla="*/ 145193 h 609245"/>
              <a:gd name="connsiteX62" fmla="*/ 1203655 w 1974620"/>
              <a:gd name="connsiteY62" fmla="*/ 154157 h 609245"/>
              <a:gd name="connsiteX63" fmla="*/ 1149867 w 1974620"/>
              <a:gd name="connsiteY63" fmla="*/ 190016 h 609245"/>
              <a:gd name="connsiteX64" fmla="*/ 1140902 w 1974620"/>
              <a:gd name="connsiteY64" fmla="*/ 216910 h 609245"/>
              <a:gd name="connsiteX65" fmla="*/ 1122973 w 1974620"/>
              <a:gd name="connsiteY65" fmla="*/ 243805 h 609245"/>
              <a:gd name="connsiteX66" fmla="*/ 1140902 w 1974620"/>
              <a:gd name="connsiteY66" fmla="*/ 315522 h 609245"/>
              <a:gd name="connsiteX67" fmla="*/ 1248479 w 1974620"/>
              <a:gd name="connsiteY67" fmla="*/ 288628 h 609245"/>
              <a:gd name="connsiteX68" fmla="*/ 1266408 w 1974620"/>
              <a:gd name="connsiteY68" fmla="*/ 234840 h 609245"/>
              <a:gd name="connsiteX69" fmla="*/ 1257443 w 1974620"/>
              <a:gd name="connsiteY69" fmla="*/ 181052 h 609245"/>
              <a:gd name="connsiteX70" fmla="*/ 1230549 w 1974620"/>
              <a:gd name="connsiteY70" fmla="*/ 198981 h 609245"/>
              <a:gd name="connsiteX71" fmla="*/ 1239514 w 1974620"/>
              <a:gd name="connsiteY71" fmla="*/ 297593 h 609245"/>
              <a:gd name="connsiteX72" fmla="*/ 1266408 w 1974620"/>
              <a:gd name="connsiteY72" fmla="*/ 306557 h 609245"/>
              <a:gd name="connsiteX73" fmla="*/ 1302267 w 1974620"/>
              <a:gd name="connsiteY73" fmla="*/ 315522 h 609245"/>
              <a:gd name="connsiteX74" fmla="*/ 1329161 w 1974620"/>
              <a:gd name="connsiteY74" fmla="*/ 306557 h 609245"/>
              <a:gd name="connsiteX75" fmla="*/ 1347091 w 1974620"/>
              <a:gd name="connsiteY75" fmla="*/ 252769 h 609245"/>
              <a:gd name="connsiteX76" fmla="*/ 1373985 w 1974620"/>
              <a:gd name="connsiteY76" fmla="*/ 198981 h 609245"/>
              <a:gd name="connsiteX77" fmla="*/ 1409843 w 1974620"/>
              <a:gd name="connsiteY77" fmla="*/ 207946 h 609245"/>
              <a:gd name="connsiteX78" fmla="*/ 1454667 w 1974620"/>
              <a:gd name="connsiteY78" fmla="*/ 243805 h 609245"/>
              <a:gd name="connsiteX79" fmla="*/ 1472596 w 1974620"/>
              <a:gd name="connsiteY79" fmla="*/ 270699 h 609245"/>
              <a:gd name="connsiteX80" fmla="*/ 1499491 w 1974620"/>
              <a:gd name="connsiteY80" fmla="*/ 333452 h 609245"/>
              <a:gd name="connsiteX81" fmla="*/ 1508455 w 1974620"/>
              <a:gd name="connsiteY81" fmla="*/ 270699 h 609245"/>
              <a:gd name="connsiteX82" fmla="*/ 1517420 w 1974620"/>
              <a:gd name="connsiteY82" fmla="*/ 243805 h 609245"/>
              <a:gd name="connsiteX83" fmla="*/ 1571208 w 1974620"/>
              <a:gd name="connsiteY83" fmla="*/ 234840 h 609245"/>
              <a:gd name="connsiteX84" fmla="*/ 1624996 w 1974620"/>
              <a:gd name="connsiteY84" fmla="*/ 243805 h 609245"/>
              <a:gd name="connsiteX85" fmla="*/ 1633961 w 1974620"/>
              <a:gd name="connsiteY85" fmla="*/ 270699 h 609245"/>
              <a:gd name="connsiteX86" fmla="*/ 1678785 w 1974620"/>
              <a:gd name="connsiteY86" fmla="*/ 414134 h 609245"/>
              <a:gd name="connsiteX87" fmla="*/ 1804291 w 1974620"/>
              <a:gd name="connsiteY87" fmla="*/ 405169 h 609245"/>
              <a:gd name="connsiteX88" fmla="*/ 1813255 w 1974620"/>
              <a:gd name="connsiteY88" fmla="*/ 378275 h 609245"/>
              <a:gd name="connsiteX89" fmla="*/ 1786361 w 1974620"/>
              <a:gd name="connsiteY89" fmla="*/ 297593 h 609245"/>
              <a:gd name="connsiteX90" fmla="*/ 1777396 w 1974620"/>
              <a:gd name="connsiteY90" fmla="*/ 270699 h 609245"/>
              <a:gd name="connsiteX91" fmla="*/ 1750502 w 1974620"/>
              <a:gd name="connsiteY91" fmla="*/ 261734 h 609245"/>
              <a:gd name="connsiteX92" fmla="*/ 1723608 w 1974620"/>
              <a:gd name="connsiteY92" fmla="*/ 270699 h 609245"/>
              <a:gd name="connsiteX93" fmla="*/ 1714643 w 1974620"/>
              <a:gd name="connsiteY93" fmla="*/ 297593 h 609245"/>
              <a:gd name="connsiteX94" fmla="*/ 1696714 w 1974620"/>
              <a:gd name="connsiteY94" fmla="*/ 324487 h 609245"/>
              <a:gd name="connsiteX95" fmla="*/ 1723608 w 1974620"/>
              <a:gd name="connsiteY95" fmla="*/ 423099 h 609245"/>
              <a:gd name="connsiteX96" fmla="*/ 1777396 w 1974620"/>
              <a:gd name="connsiteY96" fmla="*/ 441028 h 609245"/>
              <a:gd name="connsiteX97" fmla="*/ 1813255 w 1974620"/>
              <a:gd name="connsiteY97" fmla="*/ 432063 h 609245"/>
              <a:gd name="connsiteX98" fmla="*/ 1822220 w 1974620"/>
              <a:gd name="connsiteY98" fmla="*/ 405169 h 609245"/>
              <a:gd name="connsiteX99" fmla="*/ 1822220 w 1974620"/>
              <a:gd name="connsiteY99" fmla="*/ 423099 h 609245"/>
              <a:gd name="connsiteX100" fmla="*/ 1858079 w 1974620"/>
              <a:gd name="connsiteY100" fmla="*/ 449993 h 609245"/>
              <a:gd name="connsiteX101" fmla="*/ 1974620 w 1974620"/>
              <a:gd name="connsiteY101" fmla="*/ 441028 h 60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974620" h="609245">
                <a:moveTo>
                  <a:pt x="289255" y="82440"/>
                </a:moveTo>
                <a:cubicBezTo>
                  <a:pt x="235663" y="50284"/>
                  <a:pt x="232499" y="36250"/>
                  <a:pt x="154785" y="64510"/>
                </a:cubicBezTo>
                <a:cubicBezTo>
                  <a:pt x="145904" y="67739"/>
                  <a:pt x="148808" y="82440"/>
                  <a:pt x="145820" y="91405"/>
                </a:cubicBezTo>
                <a:cubicBezTo>
                  <a:pt x="152265" y="117185"/>
                  <a:pt x="149208" y="131089"/>
                  <a:pt x="172714" y="145193"/>
                </a:cubicBezTo>
                <a:cubicBezTo>
                  <a:pt x="180817" y="150055"/>
                  <a:pt x="190643" y="151169"/>
                  <a:pt x="199608" y="154157"/>
                </a:cubicBezTo>
                <a:cubicBezTo>
                  <a:pt x="208573" y="160134"/>
                  <a:pt x="216865" y="167268"/>
                  <a:pt x="226502" y="172087"/>
                </a:cubicBezTo>
                <a:cubicBezTo>
                  <a:pt x="234954" y="176313"/>
                  <a:pt x="247903" y="173363"/>
                  <a:pt x="253396" y="181052"/>
                </a:cubicBezTo>
                <a:cubicBezTo>
                  <a:pt x="264381" y="196431"/>
                  <a:pt x="271326" y="234840"/>
                  <a:pt x="271326" y="234840"/>
                </a:cubicBezTo>
                <a:cubicBezTo>
                  <a:pt x="268338" y="252769"/>
                  <a:pt x="274330" y="274949"/>
                  <a:pt x="262361" y="288628"/>
                </a:cubicBezTo>
                <a:cubicBezTo>
                  <a:pt x="249916" y="302851"/>
                  <a:pt x="208573" y="306557"/>
                  <a:pt x="208573" y="306557"/>
                </a:cubicBezTo>
                <a:cubicBezTo>
                  <a:pt x="152794" y="301487"/>
                  <a:pt x="101743" y="298544"/>
                  <a:pt x="47208" y="288628"/>
                </a:cubicBezTo>
                <a:cubicBezTo>
                  <a:pt x="35086" y="286424"/>
                  <a:pt x="23302" y="282651"/>
                  <a:pt x="11349" y="279663"/>
                </a:cubicBezTo>
                <a:cubicBezTo>
                  <a:pt x="8361" y="270698"/>
                  <a:pt x="-5478" y="258011"/>
                  <a:pt x="2385" y="252769"/>
                </a:cubicBezTo>
                <a:cubicBezTo>
                  <a:pt x="12636" y="245935"/>
                  <a:pt x="27223" y="256224"/>
                  <a:pt x="38243" y="261734"/>
                </a:cubicBezTo>
                <a:cubicBezTo>
                  <a:pt x="161530" y="323378"/>
                  <a:pt x="44560" y="281770"/>
                  <a:pt x="118926" y="306557"/>
                </a:cubicBezTo>
                <a:cubicBezTo>
                  <a:pt x="181679" y="300581"/>
                  <a:pt x="245716" y="302598"/>
                  <a:pt x="307185" y="288628"/>
                </a:cubicBezTo>
                <a:cubicBezTo>
                  <a:pt x="316400" y="286534"/>
                  <a:pt x="311923" y="270186"/>
                  <a:pt x="316149" y="261734"/>
                </a:cubicBezTo>
                <a:cubicBezTo>
                  <a:pt x="332368" y="229295"/>
                  <a:pt x="329955" y="236215"/>
                  <a:pt x="360973" y="225875"/>
                </a:cubicBezTo>
                <a:cubicBezTo>
                  <a:pt x="390938" y="315767"/>
                  <a:pt x="361957" y="220736"/>
                  <a:pt x="378902" y="441028"/>
                </a:cubicBezTo>
                <a:cubicBezTo>
                  <a:pt x="380071" y="456220"/>
                  <a:pt x="384879" y="470911"/>
                  <a:pt x="387867" y="485852"/>
                </a:cubicBezTo>
                <a:cubicBezTo>
                  <a:pt x="390855" y="518722"/>
                  <a:pt x="411593" y="554942"/>
                  <a:pt x="396832" y="584463"/>
                </a:cubicBezTo>
                <a:cubicBezTo>
                  <a:pt x="361068" y="655990"/>
                  <a:pt x="334574" y="550091"/>
                  <a:pt x="334079" y="548605"/>
                </a:cubicBezTo>
                <a:cubicBezTo>
                  <a:pt x="337067" y="518722"/>
                  <a:pt x="334211" y="487661"/>
                  <a:pt x="343043" y="458957"/>
                </a:cubicBezTo>
                <a:cubicBezTo>
                  <a:pt x="346771" y="446839"/>
                  <a:pt x="363781" y="443146"/>
                  <a:pt x="369938" y="432063"/>
                </a:cubicBezTo>
                <a:cubicBezTo>
                  <a:pt x="379116" y="415542"/>
                  <a:pt x="377384" y="394000"/>
                  <a:pt x="387867" y="378275"/>
                </a:cubicBezTo>
                <a:cubicBezTo>
                  <a:pt x="410484" y="344348"/>
                  <a:pt x="398177" y="358999"/>
                  <a:pt x="423726" y="333452"/>
                </a:cubicBezTo>
                <a:cubicBezTo>
                  <a:pt x="439664" y="285638"/>
                  <a:pt x="419741" y="321499"/>
                  <a:pt x="459585" y="297593"/>
                </a:cubicBezTo>
                <a:cubicBezTo>
                  <a:pt x="484325" y="282749"/>
                  <a:pt x="471510" y="270706"/>
                  <a:pt x="504408" y="261734"/>
                </a:cubicBezTo>
                <a:cubicBezTo>
                  <a:pt x="527651" y="255395"/>
                  <a:pt x="552220" y="255757"/>
                  <a:pt x="576126" y="252769"/>
                </a:cubicBezTo>
                <a:cubicBezTo>
                  <a:pt x="562335" y="248172"/>
                  <a:pt x="536129" y="233462"/>
                  <a:pt x="522338" y="252769"/>
                </a:cubicBezTo>
                <a:cubicBezTo>
                  <a:pt x="511353" y="268148"/>
                  <a:pt x="504408" y="306557"/>
                  <a:pt x="504408" y="306557"/>
                </a:cubicBezTo>
                <a:cubicBezTo>
                  <a:pt x="510385" y="312534"/>
                  <a:pt x="515090" y="320138"/>
                  <a:pt x="522338" y="324487"/>
                </a:cubicBezTo>
                <a:cubicBezTo>
                  <a:pt x="555191" y="344199"/>
                  <a:pt x="596285" y="328224"/>
                  <a:pt x="629914" y="324487"/>
                </a:cubicBezTo>
                <a:cubicBezTo>
                  <a:pt x="650516" y="262681"/>
                  <a:pt x="661206" y="284063"/>
                  <a:pt x="629914" y="252769"/>
                </a:cubicBezTo>
                <a:cubicBezTo>
                  <a:pt x="596689" y="263844"/>
                  <a:pt x="548093" y="260824"/>
                  <a:pt x="594055" y="297593"/>
                </a:cubicBezTo>
                <a:cubicBezTo>
                  <a:pt x="601434" y="303496"/>
                  <a:pt x="611984" y="303569"/>
                  <a:pt x="620949" y="306557"/>
                </a:cubicBezTo>
                <a:cubicBezTo>
                  <a:pt x="626926" y="312534"/>
                  <a:pt x="631631" y="320138"/>
                  <a:pt x="638879" y="324487"/>
                </a:cubicBezTo>
                <a:cubicBezTo>
                  <a:pt x="665357" y="340374"/>
                  <a:pt x="672387" y="331798"/>
                  <a:pt x="701632" y="324487"/>
                </a:cubicBezTo>
                <a:cubicBezTo>
                  <a:pt x="737235" y="288882"/>
                  <a:pt x="718788" y="316765"/>
                  <a:pt x="710596" y="234840"/>
                </a:cubicBezTo>
                <a:cubicBezTo>
                  <a:pt x="694884" y="77721"/>
                  <a:pt x="710194" y="178632"/>
                  <a:pt x="692667" y="73475"/>
                </a:cubicBezTo>
                <a:cubicBezTo>
                  <a:pt x="695655" y="49569"/>
                  <a:pt x="692685" y="24126"/>
                  <a:pt x="701632" y="1757"/>
                </a:cubicBezTo>
                <a:cubicBezTo>
                  <a:pt x="705142" y="-7017"/>
                  <a:pt x="708471" y="19444"/>
                  <a:pt x="710596" y="28652"/>
                </a:cubicBezTo>
                <a:cubicBezTo>
                  <a:pt x="735353" y="135936"/>
                  <a:pt x="709955" y="90443"/>
                  <a:pt x="746455" y="145193"/>
                </a:cubicBezTo>
                <a:cubicBezTo>
                  <a:pt x="749443" y="157146"/>
                  <a:pt x="751880" y="169251"/>
                  <a:pt x="755420" y="181052"/>
                </a:cubicBezTo>
                <a:cubicBezTo>
                  <a:pt x="760851" y="199154"/>
                  <a:pt x="767373" y="216911"/>
                  <a:pt x="773349" y="234840"/>
                </a:cubicBezTo>
                <a:lnTo>
                  <a:pt x="791279" y="288628"/>
                </a:lnTo>
                <a:cubicBezTo>
                  <a:pt x="794267" y="297593"/>
                  <a:pt x="791278" y="312534"/>
                  <a:pt x="800243" y="315522"/>
                </a:cubicBezTo>
                <a:lnTo>
                  <a:pt x="827138" y="324487"/>
                </a:lnTo>
                <a:cubicBezTo>
                  <a:pt x="836103" y="321499"/>
                  <a:pt x="846653" y="321425"/>
                  <a:pt x="854032" y="315522"/>
                </a:cubicBezTo>
                <a:cubicBezTo>
                  <a:pt x="862445" y="308791"/>
                  <a:pt x="867717" y="298531"/>
                  <a:pt x="871961" y="288628"/>
                </a:cubicBezTo>
                <a:cubicBezTo>
                  <a:pt x="882150" y="264853"/>
                  <a:pt x="888430" y="195664"/>
                  <a:pt x="889891" y="181052"/>
                </a:cubicBezTo>
                <a:cubicBezTo>
                  <a:pt x="893471" y="145247"/>
                  <a:pt x="895867" y="109334"/>
                  <a:pt x="898855" y="73475"/>
                </a:cubicBezTo>
                <a:cubicBezTo>
                  <a:pt x="901843" y="127263"/>
                  <a:pt x="901138" y="181385"/>
                  <a:pt x="907820" y="234840"/>
                </a:cubicBezTo>
                <a:cubicBezTo>
                  <a:pt x="910164" y="253593"/>
                  <a:pt x="912385" y="275265"/>
                  <a:pt x="925749" y="288628"/>
                </a:cubicBezTo>
                <a:cubicBezTo>
                  <a:pt x="931726" y="294604"/>
                  <a:pt x="936119" y="302777"/>
                  <a:pt x="943679" y="306557"/>
                </a:cubicBezTo>
                <a:cubicBezTo>
                  <a:pt x="960583" y="315009"/>
                  <a:pt x="979538" y="318510"/>
                  <a:pt x="997467" y="324487"/>
                </a:cubicBezTo>
                <a:cubicBezTo>
                  <a:pt x="1038816" y="338271"/>
                  <a:pt x="1015095" y="331599"/>
                  <a:pt x="1069185" y="342416"/>
                </a:cubicBezTo>
                <a:cubicBezTo>
                  <a:pt x="1102055" y="339428"/>
                  <a:pt x="1135523" y="340368"/>
                  <a:pt x="1167796" y="333452"/>
                </a:cubicBezTo>
                <a:cubicBezTo>
                  <a:pt x="1193813" y="327877"/>
                  <a:pt x="1204753" y="300641"/>
                  <a:pt x="1212620" y="279663"/>
                </a:cubicBezTo>
                <a:cubicBezTo>
                  <a:pt x="1216946" y="268127"/>
                  <a:pt x="1218200" y="255652"/>
                  <a:pt x="1221585" y="243805"/>
                </a:cubicBezTo>
                <a:cubicBezTo>
                  <a:pt x="1247306" y="153780"/>
                  <a:pt x="1211489" y="293147"/>
                  <a:pt x="1239514" y="181052"/>
                </a:cubicBezTo>
                <a:cubicBezTo>
                  <a:pt x="1236526" y="169099"/>
                  <a:pt x="1240406" y="152586"/>
                  <a:pt x="1230549" y="145193"/>
                </a:cubicBezTo>
                <a:cubicBezTo>
                  <a:pt x="1222989" y="139523"/>
                  <a:pt x="1211915" y="149568"/>
                  <a:pt x="1203655" y="154157"/>
                </a:cubicBezTo>
                <a:cubicBezTo>
                  <a:pt x="1184818" y="164622"/>
                  <a:pt x="1149867" y="190016"/>
                  <a:pt x="1149867" y="190016"/>
                </a:cubicBezTo>
                <a:cubicBezTo>
                  <a:pt x="1146879" y="198981"/>
                  <a:pt x="1145128" y="208458"/>
                  <a:pt x="1140902" y="216910"/>
                </a:cubicBezTo>
                <a:cubicBezTo>
                  <a:pt x="1136084" y="226547"/>
                  <a:pt x="1122973" y="233031"/>
                  <a:pt x="1122973" y="243805"/>
                </a:cubicBezTo>
                <a:cubicBezTo>
                  <a:pt x="1122973" y="268446"/>
                  <a:pt x="1134926" y="291616"/>
                  <a:pt x="1140902" y="315522"/>
                </a:cubicBezTo>
                <a:cubicBezTo>
                  <a:pt x="1154501" y="314011"/>
                  <a:pt x="1230043" y="318125"/>
                  <a:pt x="1248479" y="288628"/>
                </a:cubicBezTo>
                <a:cubicBezTo>
                  <a:pt x="1258496" y="272602"/>
                  <a:pt x="1266408" y="234840"/>
                  <a:pt x="1266408" y="234840"/>
                </a:cubicBezTo>
                <a:cubicBezTo>
                  <a:pt x="1263420" y="216911"/>
                  <a:pt x="1270296" y="193905"/>
                  <a:pt x="1257443" y="181052"/>
                </a:cubicBezTo>
                <a:cubicBezTo>
                  <a:pt x="1249825" y="173434"/>
                  <a:pt x="1232187" y="188332"/>
                  <a:pt x="1230549" y="198981"/>
                </a:cubicBezTo>
                <a:cubicBezTo>
                  <a:pt x="1225530" y="231603"/>
                  <a:pt x="1229076" y="266281"/>
                  <a:pt x="1239514" y="297593"/>
                </a:cubicBezTo>
                <a:cubicBezTo>
                  <a:pt x="1242502" y="306558"/>
                  <a:pt x="1257322" y="303961"/>
                  <a:pt x="1266408" y="306557"/>
                </a:cubicBezTo>
                <a:cubicBezTo>
                  <a:pt x="1278255" y="309942"/>
                  <a:pt x="1290314" y="312534"/>
                  <a:pt x="1302267" y="315522"/>
                </a:cubicBezTo>
                <a:cubicBezTo>
                  <a:pt x="1311232" y="312534"/>
                  <a:pt x="1323668" y="314246"/>
                  <a:pt x="1329161" y="306557"/>
                </a:cubicBezTo>
                <a:cubicBezTo>
                  <a:pt x="1340146" y="291178"/>
                  <a:pt x="1341115" y="270698"/>
                  <a:pt x="1347091" y="252769"/>
                </a:cubicBezTo>
                <a:cubicBezTo>
                  <a:pt x="1359464" y="215651"/>
                  <a:pt x="1350811" y="233741"/>
                  <a:pt x="1373985" y="198981"/>
                </a:cubicBezTo>
                <a:cubicBezTo>
                  <a:pt x="1385938" y="201969"/>
                  <a:pt x="1398519" y="203093"/>
                  <a:pt x="1409843" y="207946"/>
                </a:cubicBezTo>
                <a:cubicBezTo>
                  <a:pt x="1424028" y="214025"/>
                  <a:pt x="1444607" y="231229"/>
                  <a:pt x="1454667" y="243805"/>
                </a:cubicBezTo>
                <a:cubicBezTo>
                  <a:pt x="1461397" y="252218"/>
                  <a:pt x="1466620" y="261734"/>
                  <a:pt x="1472596" y="270699"/>
                </a:cubicBezTo>
                <a:cubicBezTo>
                  <a:pt x="1492379" y="369612"/>
                  <a:pt x="1480889" y="389256"/>
                  <a:pt x="1499491" y="333452"/>
                </a:cubicBezTo>
                <a:cubicBezTo>
                  <a:pt x="1502479" y="312534"/>
                  <a:pt x="1504311" y="291419"/>
                  <a:pt x="1508455" y="270699"/>
                </a:cubicBezTo>
                <a:cubicBezTo>
                  <a:pt x="1510308" y="261433"/>
                  <a:pt x="1509215" y="248493"/>
                  <a:pt x="1517420" y="243805"/>
                </a:cubicBezTo>
                <a:cubicBezTo>
                  <a:pt x="1533202" y="234787"/>
                  <a:pt x="1553279" y="237828"/>
                  <a:pt x="1571208" y="234840"/>
                </a:cubicBezTo>
                <a:cubicBezTo>
                  <a:pt x="1589137" y="237828"/>
                  <a:pt x="1609214" y="234787"/>
                  <a:pt x="1624996" y="243805"/>
                </a:cubicBezTo>
                <a:cubicBezTo>
                  <a:pt x="1633201" y="248493"/>
                  <a:pt x="1632319" y="261393"/>
                  <a:pt x="1633961" y="270699"/>
                </a:cubicBezTo>
                <a:cubicBezTo>
                  <a:pt x="1658602" y="410329"/>
                  <a:pt x="1615406" y="371882"/>
                  <a:pt x="1678785" y="414134"/>
                </a:cubicBezTo>
                <a:cubicBezTo>
                  <a:pt x="1720620" y="411146"/>
                  <a:pt x="1763765" y="415976"/>
                  <a:pt x="1804291" y="405169"/>
                </a:cubicBezTo>
                <a:cubicBezTo>
                  <a:pt x="1813421" y="402734"/>
                  <a:pt x="1813255" y="387725"/>
                  <a:pt x="1813255" y="378275"/>
                </a:cubicBezTo>
                <a:cubicBezTo>
                  <a:pt x="1813255" y="311700"/>
                  <a:pt x="1808010" y="340890"/>
                  <a:pt x="1786361" y="297593"/>
                </a:cubicBezTo>
                <a:cubicBezTo>
                  <a:pt x="1782135" y="289141"/>
                  <a:pt x="1784078" y="277381"/>
                  <a:pt x="1777396" y="270699"/>
                </a:cubicBezTo>
                <a:cubicBezTo>
                  <a:pt x="1770714" y="264017"/>
                  <a:pt x="1759467" y="264722"/>
                  <a:pt x="1750502" y="261734"/>
                </a:cubicBezTo>
                <a:cubicBezTo>
                  <a:pt x="1741537" y="264722"/>
                  <a:pt x="1730290" y="264017"/>
                  <a:pt x="1723608" y="270699"/>
                </a:cubicBezTo>
                <a:cubicBezTo>
                  <a:pt x="1716926" y="277381"/>
                  <a:pt x="1718869" y="289141"/>
                  <a:pt x="1714643" y="297593"/>
                </a:cubicBezTo>
                <a:cubicBezTo>
                  <a:pt x="1709825" y="307230"/>
                  <a:pt x="1702690" y="315522"/>
                  <a:pt x="1696714" y="324487"/>
                </a:cubicBezTo>
                <a:cubicBezTo>
                  <a:pt x="1698905" y="335443"/>
                  <a:pt x="1713860" y="419850"/>
                  <a:pt x="1723608" y="423099"/>
                </a:cubicBezTo>
                <a:lnTo>
                  <a:pt x="1777396" y="441028"/>
                </a:lnTo>
                <a:cubicBezTo>
                  <a:pt x="1789349" y="438040"/>
                  <a:pt x="1803634" y="439760"/>
                  <a:pt x="1813255" y="432063"/>
                </a:cubicBezTo>
                <a:cubicBezTo>
                  <a:pt x="1820634" y="426160"/>
                  <a:pt x="1815538" y="411851"/>
                  <a:pt x="1822220" y="405169"/>
                </a:cubicBezTo>
                <a:cubicBezTo>
                  <a:pt x="1826446" y="400943"/>
                  <a:pt x="1817439" y="419513"/>
                  <a:pt x="1822220" y="423099"/>
                </a:cubicBezTo>
                <a:lnTo>
                  <a:pt x="1858079" y="449993"/>
                </a:lnTo>
                <a:lnTo>
                  <a:pt x="1974620" y="44102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Kombinationstegning 16"/>
          <p:cNvSpPr/>
          <p:nvPr/>
        </p:nvSpPr>
        <p:spPr>
          <a:xfrm>
            <a:off x="5378824" y="5459506"/>
            <a:ext cx="35858" cy="403412"/>
          </a:xfrm>
          <a:custGeom>
            <a:avLst/>
            <a:gdLst>
              <a:gd name="connsiteX0" fmla="*/ 35858 w 35858"/>
              <a:gd name="connsiteY0" fmla="*/ 403412 h 403412"/>
              <a:gd name="connsiteX1" fmla="*/ 26894 w 35858"/>
              <a:gd name="connsiteY1" fmla="*/ 304800 h 403412"/>
              <a:gd name="connsiteX2" fmla="*/ 8964 w 35858"/>
              <a:gd name="connsiteY2" fmla="*/ 251012 h 403412"/>
              <a:gd name="connsiteX3" fmla="*/ 0 w 35858"/>
              <a:gd name="connsiteY3" fmla="*/ 0 h 40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58" h="403412">
                <a:moveTo>
                  <a:pt x="35858" y="403412"/>
                </a:moveTo>
                <a:cubicBezTo>
                  <a:pt x="32870" y="370541"/>
                  <a:pt x="32630" y="337304"/>
                  <a:pt x="26894" y="304800"/>
                </a:cubicBezTo>
                <a:cubicBezTo>
                  <a:pt x="23610" y="286188"/>
                  <a:pt x="8964" y="251012"/>
                  <a:pt x="8964" y="251012"/>
                </a:cubicBezTo>
                <a:cubicBezTo>
                  <a:pt x="5865" y="167345"/>
                  <a:pt x="0" y="83724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531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Claus Christensen, Quartermaster in Odder</a:t>
            </a:r>
          </a:p>
        </p:txBody>
      </p:sp>
      <p:sp>
        <p:nvSpPr>
          <p:cNvPr id="8" name="Pladsholder til teks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dirty="0"/>
              <a:t>Technical School</a:t>
            </a: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GB" dirty="0"/>
              <a:t>Church of free congregation</a:t>
            </a:r>
          </a:p>
        </p:txBody>
      </p:sp>
      <p:pic>
        <p:nvPicPr>
          <p:cNvPr id="15" name="Pladsholder til indhold 1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13" y="2780928"/>
            <a:ext cx="4216684" cy="2808312"/>
          </a:xfrm>
        </p:spPr>
      </p:pic>
      <p:pic>
        <p:nvPicPr>
          <p:cNvPr id="9" name="Pladsholder til indhold 8"/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79" y="2174875"/>
            <a:ext cx="2963466" cy="39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46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Claus Christensen, </a:t>
            </a:r>
            <a:br>
              <a:rPr lang="en-GB" sz="2800" dirty="0"/>
            </a:br>
            <a:r>
              <a:rPr lang="en-GB" sz="2800" dirty="0"/>
              <a:t>1844 – 1915</a:t>
            </a:r>
            <a:br>
              <a:rPr lang="en-GB" sz="2800" dirty="0"/>
            </a:br>
            <a:r>
              <a:rPr lang="en-GB" dirty="0" err="1"/>
              <a:t>Eriks</a:t>
            </a:r>
            <a:r>
              <a:rPr lang="en-GB" dirty="0"/>
              <a:t> </a:t>
            </a:r>
            <a:r>
              <a:rPr lang="en-GB" dirty="0" err="1"/>
              <a:t>Greatgrandfather</a:t>
            </a:r>
            <a:endParaRPr lang="en-GB" dirty="0"/>
          </a:p>
        </p:txBody>
      </p:sp>
      <p:pic>
        <p:nvPicPr>
          <p:cNvPr id="10" name="Pladsholder til indhold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8" y="273050"/>
            <a:ext cx="4389834" cy="5853113"/>
          </a:xfrm>
        </p:spPr>
      </p:pic>
      <p:sp>
        <p:nvSpPr>
          <p:cNvPr id="9" name="Pladsholder til tekst 8"/>
          <p:cNvSpPr>
            <a:spLocks noGrp="1"/>
          </p:cNvSpPr>
          <p:nvPr>
            <p:ph type="body" sz="half" idx="2"/>
          </p:nvPr>
        </p:nvSpPr>
        <p:spPr>
          <a:xfrm>
            <a:off x="251520" y="1435100"/>
            <a:ext cx="3600400" cy="4691063"/>
          </a:xfrm>
        </p:spPr>
        <p:txBody>
          <a:bodyPr>
            <a:noAutofit/>
          </a:bodyPr>
          <a:lstStyle/>
          <a:p>
            <a:r>
              <a:rPr lang="en-US" sz="2400" dirty="0"/>
              <a:t>The son of a single mother, a widow in poor relief, and a married man (Taboo?)</a:t>
            </a:r>
          </a:p>
          <a:p>
            <a:r>
              <a:rPr lang="en-US" sz="2400" dirty="0"/>
              <a:t>Married to Cooper's daughter</a:t>
            </a:r>
          </a:p>
          <a:p>
            <a:r>
              <a:rPr lang="en-US" sz="2400" dirty="0"/>
              <a:t>Convicted of attempted rape 1 year prison (Taboo?)</a:t>
            </a:r>
          </a:p>
          <a:p>
            <a:r>
              <a:rPr lang="en-US" sz="2400" dirty="0"/>
              <a:t>Rehabilitation by king Christian IX</a:t>
            </a:r>
          </a:p>
          <a:p>
            <a:r>
              <a:rPr lang="en-US" sz="2400" dirty="0"/>
              <a:t>Father of five adult children</a:t>
            </a:r>
          </a:p>
          <a:p>
            <a:r>
              <a:rPr lang="en-US" sz="2400" dirty="0"/>
              <a:t>A respected citizen of Odder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17874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Same man….</a:t>
            </a:r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8" name="Pladsholder til indhold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20888"/>
            <a:ext cx="4038600" cy="3456384"/>
          </a:xfrm>
        </p:spPr>
      </p:pic>
    </p:spTree>
    <p:extLst>
      <p:ext uri="{BB962C8B-B14F-4D97-AF65-F5344CB8AC3E}">
        <p14:creationId xmlns:p14="http://schemas.microsoft.com/office/powerpoint/2010/main" val="3980689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urger\Pictures\Odder\Dommen\Dom s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715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Vridsløselille prisson (”Philadelphia”)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1403507"/>
            <a:ext cx="4762500" cy="3038475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573016"/>
            <a:ext cx="381000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17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22712" cy="1162050"/>
          </a:xfrm>
        </p:spPr>
        <p:txBody>
          <a:bodyPr>
            <a:noAutofit/>
          </a:bodyPr>
          <a:lstStyle/>
          <a:p>
            <a:r>
              <a:rPr lang="en-GB" sz="2400" dirty="0" err="1"/>
              <a:t>Ane</a:t>
            </a:r>
            <a:r>
              <a:rPr lang="en-GB" sz="2400" dirty="0"/>
              <a:t> Christensen </a:t>
            </a:r>
            <a:br>
              <a:rPr lang="en-GB" sz="2400" dirty="0"/>
            </a:br>
            <a:r>
              <a:rPr lang="en-GB" sz="2400" dirty="0"/>
              <a:t>1848 – 1926</a:t>
            </a:r>
            <a:br>
              <a:rPr lang="en-GB" sz="2400" dirty="0"/>
            </a:br>
            <a:r>
              <a:rPr lang="en-GB" sz="2400" dirty="0" err="1"/>
              <a:t>Eriks</a:t>
            </a:r>
            <a:r>
              <a:rPr lang="en-GB" sz="2400" dirty="0"/>
              <a:t> </a:t>
            </a:r>
            <a:r>
              <a:rPr lang="en-GB" sz="2400" dirty="0" err="1"/>
              <a:t>Greatgrandmother</a:t>
            </a:r>
            <a:endParaRPr lang="en-GB" sz="2400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82700"/>
            <a:ext cx="5111750" cy="3833812"/>
          </a:xfrm>
        </p:spPr>
      </p:pic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Married1871</a:t>
            </a:r>
          </a:p>
          <a:p>
            <a:r>
              <a:rPr lang="en-GB" sz="2400" dirty="0"/>
              <a:t>Husband 1 year in prison 1872 for attempted rape, Regret (Taboo?)</a:t>
            </a:r>
          </a:p>
          <a:p>
            <a:r>
              <a:rPr lang="en-GB" sz="2400" dirty="0" err="1"/>
              <a:t>Ane</a:t>
            </a:r>
            <a:r>
              <a:rPr lang="en-GB" sz="2400" dirty="0"/>
              <a:t> waited for him. Forgiveness?</a:t>
            </a:r>
          </a:p>
          <a:p>
            <a:r>
              <a:rPr lang="en-GB" sz="2400" dirty="0"/>
              <a:t>Gave birth to six children</a:t>
            </a:r>
          </a:p>
          <a:p>
            <a:r>
              <a:rPr lang="en-GB" sz="2400" dirty="0"/>
              <a:t>Silver-wedding</a:t>
            </a:r>
          </a:p>
          <a:p>
            <a:r>
              <a:rPr lang="en-GB" sz="2400" dirty="0"/>
              <a:t>Present: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01" y="5116512"/>
            <a:ext cx="1008112" cy="134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597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 err="1"/>
              <a:t>Peder</a:t>
            </a:r>
            <a:r>
              <a:rPr lang="en-GB" sz="2400" dirty="0"/>
              <a:t> Christensen</a:t>
            </a:r>
            <a:br>
              <a:rPr lang="en-GB" sz="2400" dirty="0"/>
            </a:br>
            <a:r>
              <a:rPr lang="en-GB" sz="2400" dirty="0"/>
              <a:t>(</a:t>
            </a:r>
            <a:r>
              <a:rPr lang="en-GB" sz="2400" dirty="0" err="1"/>
              <a:t>Eriks</a:t>
            </a:r>
            <a:r>
              <a:rPr lang="en-GB" sz="2400" dirty="0"/>
              <a:t> Mothers father)</a:t>
            </a:r>
            <a:br>
              <a:rPr lang="en-GB" sz="2400" dirty="0"/>
            </a:br>
            <a:r>
              <a:rPr lang="en-GB" sz="2400" dirty="0"/>
              <a:t>1876-1956</a:t>
            </a: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8" y="273050"/>
            <a:ext cx="4389834" cy="5853113"/>
          </a:xfrm>
        </p:spPr>
      </p:pic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51520" y="1435100"/>
            <a:ext cx="3600400" cy="4691063"/>
          </a:xfrm>
        </p:spPr>
        <p:txBody>
          <a:bodyPr>
            <a:noAutofit/>
          </a:bodyPr>
          <a:lstStyle/>
          <a:p>
            <a:r>
              <a:rPr lang="en-US" sz="2400" dirty="0"/>
              <a:t>At the seminary already when 16 years old.</a:t>
            </a:r>
          </a:p>
          <a:p>
            <a:r>
              <a:rPr lang="en-US" sz="2400" dirty="0"/>
              <a:t>Teacher in </a:t>
            </a:r>
            <a:r>
              <a:rPr lang="en-US" sz="2400" dirty="0" err="1"/>
              <a:t>Middelfart</a:t>
            </a:r>
            <a:endParaRPr lang="en-US" sz="2400" dirty="0"/>
          </a:p>
          <a:p>
            <a:r>
              <a:rPr lang="en-US" sz="2400" dirty="0"/>
              <a:t>Danish, Swedish, Geography.</a:t>
            </a:r>
          </a:p>
          <a:p>
            <a:r>
              <a:rPr lang="en-US" sz="2400" dirty="0"/>
              <a:t>Travel to Montenegro 1904</a:t>
            </a:r>
          </a:p>
          <a:p>
            <a:r>
              <a:rPr lang="en-US" sz="2400" dirty="0"/>
              <a:t>Radical Left (1905)</a:t>
            </a:r>
          </a:p>
          <a:p>
            <a:r>
              <a:rPr lang="en-US" sz="2400" dirty="0"/>
              <a:t>Had a car in the 1920s.</a:t>
            </a:r>
          </a:p>
          <a:p>
            <a:r>
              <a:rPr lang="en-US" sz="2400" dirty="0"/>
              <a:t>Lived with us in Sorø his last eight years.</a:t>
            </a:r>
          </a:p>
          <a:p>
            <a:r>
              <a:rPr lang="en-US" sz="2400" dirty="0"/>
              <a:t>Had a magic gold watch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60256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Now to Sweden, Dalarna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056" y="1311808"/>
            <a:ext cx="4309160" cy="448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315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Kombinationstegning 2"/>
          <p:cNvSpPr/>
          <p:nvPr/>
        </p:nvSpPr>
        <p:spPr>
          <a:xfrm>
            <a:off x="65848" y="51958"/>
            <a:ext cx="4524081" cy="4739182"/>
          </a:xfrm>
          <a:custGeom>
            <a:avLst/>
            <a:gdLst>
              <a:gd name="connsiteX0" fmla="*/ 4479258 w 4524081"/>
              <a:gd name="connsiteY0" fmla="*/ 145266 h 4739182"/>
              <a:gd name="connsiteX1" fmla="*/ 4488223 w 4524081"/>
              <a:gd name="connsiteY1" fmla="*/ 396277 h 4739182"/>
              <a:gd name="connsiteX2" fmla="*/ 4497187 w 4524081"/>
              <a:gd name="connsiteY2" fmla="*/ 970018 h 4739182"/>
              <a:gd name="connsiteX3" fmla="*/ 4506152 w 4524081"/>
              <a:gd name="connsiteY3" fmla="*/ 1032771 h 4739182"/>
              <a:gd name="connsiteX4" fmla="*/ 4515117 w 4524081"/>
              <a:gd name="connsiteY4" fmla="*/ 1122418 h 4739182"/>
              <a:gd name="connsiteX5" fmla="*/ 4497187 w 4524081"/>
              <a:gd name="connsiteY5" fmla="*/ 1848560 h 4739182"/>
              <a:gd name="connsiteX6" fmla="*/ 4488223 w 4524081"/>
              <a:gd name="connsiteY6" fmla="*/ 1911313 h 4739182"/>
              <a:gd name="connsiteX7" fmla="*/ 4479258 w 4524081"/>
              <a:gd name="connsiteY7" fmla="*/ 2000960 h 4739182"/>
              <a:gd name="connsiteX8" fmla="*/ 4461328 w 4524081"/>
              <a:gd name="connsiteY8" fmla="*/ 2081642 h 4739182"/>
              <a:gd name="connsiteX9" fmla="*/ 4452364 w 4524081"/>
              <a:gd name="connsiteY9" fmla="*/ 2135430 h 4739182"/>
              <a:gd name="connsiteX10" fmla="*/ 4443399 w 4524081"/>
              <a:gd name="connsiteY10" fmla="*/ 2162324 h 4739182"/>
              <a:gd name="connsiteX11" fmla="*/ 4434434 w 4524081"/>
              <a:gd name="connsiteY11" fmla="*/ 2207148 h 4739182"/>
              <a:gd name="connsiteX12" fmla="*/ 4416505 w 4524081"/>
              <a:gd name="connsiteY12" fmla="*/ 2269901 h 4739182"/>
              <a:gd name="connsiteX13" fmla="*/ 4398576 w 4524081"/>
              <a:gd name="connsiteY13" fmla="*/ 2395407 h 4739182"/>
              <a:gd name="connsiteX14" fmla="*/ 4389611 w 4524081"/>
              <a:gd name="connsiteY14" fmla="*/ 2422301 h 4739182"/>
              <a:gd name="connsiteX15" fmla="*/ 4380646 w 4524081"/>
              <a:gd name="connsiteY15" fmla="*/ 2485054 h 4739182"/>
              <a:gd name="connsiteX16" fmla="*/ 4371681 w 4524081"/>
              <a:gd name="connsiteY16" fmla="*/ 2529877 h 4739182"/>
              <a:gd name="connsiteX17" fmla="*/ 4353752 w 4524081"/>
              <a:gd name="connsiteY17" fmla="*/ 2646418 h 4739182"/>
              <a:gd name="connsiteX18" fmla="*/ 4335823 w 4524081"/>
              <a:gd name="connsiteY18" fmla="*/ 2700207 h 4739182"/>
              <a:gd name="connsiteX19" fmla="*/ 4317893 w 4524081"/>
              <a:gd name="connsiteY19" fmla="*/ 2798818 h 4739182"/>
              <a:gd name="connsiteX20" fmla="*/ 4308928 w 4524081"/>
              <a:gd name="connsiteY20" fmla="*/ 2843642 h 4739182"/>
              <a:gd name="connsiteX21" fmla="*/ 4290999 w 4524081"/>
              <a:gd name="connsiteY21" fmla="*/ 2870536 h 4739182"/>
              <a:gd name="connsiteX22" fmla="*/ 4282034 w 4524081"/>
              <a:gd name="connsiteY22" fmla="*/ 2915360 h 4739182"/>
              <a:gd name="connsiteX23" fmla="*/ 4255140 w 4524081"/>
              <a:gd name="connsiteY23" fmla="*/ 2996042 h 4739182"/>
              <a:gd name="connsiteX24" fmla="*/ 4219281 w 4524081"/>
              <a:gd name="connsiteY24" fmla="*/ 3094654 h 4739182"/>
              <a:gd name="connsiteX25" fmla="*/ 4210317 w 4524081"/>
              <a:gd name="connsiteY25" fmla="*/ 3139477 h 4739182"/>
              <a:gd name="connsiteX26" fmla="*/ 4183423 w 4524081"/>
              <a:gd name="connsiteY26" fmla="*/ 3184301 h 4739182"/>
              <a:gd name="connsiteX27" fmla="*/ 4165493 w 4524081"/>
              <a:gd name="connsiteY27" fmla="*/ 3264983 h 4739182"/>
              <a:gd name="connsiteX28" fmla="*/ 4156528 w 4524081"/>
              <a:gd name="connsiteY28" fmla="*/ 3300842 h 4739182"/>
              <a:gd name="connsiteX29" fmla="*/ 4147564 w 4524081"/>
              <a:gd name="connsiteY29" fmla="*/ 3345666 h 4739182"/>
              <a:gd name="connsiteX30" fmla="*/ 4129634 w 4524081"/>
              <a:gd name="connsiteY30" fmla="*/ 3390489 h 4739182"/>
              <a:gd name="connsiteX31" fmla="*/ 4120670 w 4524081"/>
              <a:gd name="connsiteY31" fmla="*/ 3435313 h 4739182"/>
              <a:gd name="connsiteX32" fmla="*/ 4111705 w 4524081"/>
              <a:gd name="connsiteY32" fmla="*/ 3498066 h 4739182"/>
              <a:gd name="connsiteX33" fmla="*/ 4093776 w 4524081"/>
              <a:gd name="connsiteY33" fmla="*/ 3569783 h 4739182"/>
              <a:gd name="connsiteX34" fmla="*/ 4084811 w 4524081"/>
              <a:gd name="connsiteY34" fmla="*/ 3614607 h 4739182"/>
              <a:gd name="connsiteX35" fmla="*/ 4057917 w 4524081"/>
              <a:gd name="connsiteY35" fmla="*/ 3686324 h 4739182"/>
              <a:gd name="connsiteX36" fmla="*/ 4031023 w 4524081"/>
              <a:gd name="connsiteY36" fmla="*/ 3749077 h 4739182"/>
              <a:gd name="connsiteX37" fmla="*/ 4004128 w 4524081"/>
              <a:gd name="connsiteY37" fmla="*/ 3802866 h 4739182"/>
              <a:gd name="connsiteX38" fmla="*/ 3968270 w 4524081"/>
              <a:gd name="connsiteY38" fmla="*/ 3892513 h 4739182"/>
              <a:gd name="connsiteX39" fmla="*/ 3914481 w 4524081"/>
              <a:gd name="connsiteY39" fmla="*/ 4000089 h 4739182"/>
              <a:gd name="connsiteX40" fmla="*/ 3896552 w 4524081"/>
              <a:gd name="connsiteY40" fmla="*/ 4044913 h 4739182"/>
              <a:gd name="connsiteX41" fmla="*/ 3878623 w 4524081"/>
              <a:gd name="connsiteY41" fmla="*/ 4080771 h 4739182"/>
              <a:gd name="connsiteX42" fmla="*/ 3860693 w 4524081"/>
              <a:gd name="connsiteY42" fmla="*/ 4107666 h 4739182"/>
              <a:gd name="connsiteX43" fmla="*/ 3833799 w 4524081"/>
              <a:gd name="connsiteY43" fmla="*/ 4152489 h 4739182"/>
              <a:gd name="connsiteX44" fmla="*/ 3735187 w 4524081"/>
              <a:gd name="connsiteY44" fmla="*/ 4269030 h 4739182"/>
              <a:gd name="connsiteX45" fmla="*/ 3690364 w 4524081"/>
              <a:gd name="connsiteY45" fmla="*/ 4313854 h 4739182"/>
              <a:gd name="connsiteX46" fmla="*/ 3645540 w 4524081"/>
              <a:gd name="connsiteY46" fmla="*/ 4349713 h 4739182"/>
              <a:gd name="connsiteX47" fmla="*/ 3582787 w 4524081"/>
              <a:gd name="connsiteY47" fmla="*/ 4394536 h 4739182"/>
              <a:gd name="connsiteX48" fmla="*/ 3537964 w 4524081"/>
              <a:gd name="connsiteY48" fmla="*/ 4430395 h 4739182"/>
              <a:gd name="connsiteX49" fmla="*/ 3502105 w 4524081"/>
              <a:gd name="connsiteY49" fmla="*/ 4439360 h 4739182"/>
              <a:gd name="connsiteX50" fmla="*/ 3430387 w 4524081"/>
              <a:gd name="connsiteY50" fmla="*/ 4493148 h 4739182"/>
              <a:gd name="connsiteX51" fmla="*/ 3367634 w 4524081"/>
              <a:gd name="connsiteY51" fmla="*/ 4520042 h 4739182"/>
              <a:gd name="connsiteX52" fmla="*/ 3340740 w 4524081"/>
              <a:gd name="connsiteY52" fmla="*/ 4546936 h 4739182"/>
              <a:gd name="connsiteX53" fmla="*/ 3295917 w 4524081"/>
              <a:gd name="connsiteY53" fmla="*/ 4555901 h 4739182"/>
              <a:gd name="connsiteX54" fmla="*/ 3242128 w 4524081"/>
              <a:gd name="connsiteY54" fmla="*/ 4573830 h 4739182"/>
              <a:gd name="connsiteX55" fmla="*/ 3161446 w 4524081"/>
              <a:gd name="connsiteY55" fmla="*/ 4591760 h 4739182"/>
              <a:gd name="connsiteX56" fmla="*/ 3125587 w 4524081"/>
              <a:gd name="connsiteY56" fmla="*/ 4600724 h 4739182"/>
              <a:gd name="connsiteX57" fmla="*/ 3053870 w 4524081"/>
              <a:gd name="connsiteY57" fmla="*/ 4627618 h 4739182"/>
              <a:gd name="connsiteX58" fmla="*/ 3000081 w 4524081"/>
              <a:gd name="connsiteY58" fmla="*/ 4636583 h 4739182"/>
              <a:gd name="connsiteX59" fmla="*/ 2973187 w 4524081"/>
              <a:gd name="connsiteY59" fmla="*/ 4654513 h 4739182"/>
              <a:gd name="connsiteX60" fmla="*/ 2946293 w 4524081"/>
              <a:gd name="connsiteY60" fmla="*/ 4663477 h 4739182"/>
              <a:gd name="connsiteX61" fmla="*/ 2856646 w 4524081"/>
              <a:gd name="connsiteY61" fmla="*/ 4681407 h 4739182"/>
              <a:gd name="connsiteX62" fmla="*/ 2811823 w 4524081"/>
              <a:gd name="connsiteY62" fmla="*/ 4690371 h 4739182"/>
              <a:gd name="connsiteX63" fmla="*/ 2775964 w 4524081"/>
              <a:gd name="connsiteY63" fmla="*/ 4699336 h 4739182"/>
              <a:gd name="connsiteX64" fmla="*/ 2596670 w 4524081"/>
              <a:gd name="connsiteY64" fmla="*/ 4717266 h 4739182"/>
              <a:gd name="connsiteX65" fmla="*/ 2569776 w 4524081"/>
              <a:gd name="connsiteY65" fmla="*/ 4726230 h 4739182"/>
              <a:gd name="connsiteX66" fmla="*/ 1996034 w 4524081"/>
              <a:gd name="connsiteY66" fmla="*/ 4726230 h 4739182"/>
              <a:gd name="connsiteX67" fmla="*/ 1942246 w 4524081"/>
              <a:gd name="connsiteY67" fmla="*/ 4717266 h 4739182"/>
              <a:gd name="connsiteX68" fmla="*/ 1897423 w 4524081"/>
              <a:gd name="connsiteY68" fmla="*/ 4708301 h 4739182"/>
              <a:gd name="connsiteX69" fmla="*/ 1834670 w 4524081"/>
              <a:gd name="connsiteY69" fmla="*/ 4699336 h 4739182"/>
              <a:gd name="connsiteX70" fmla="*/ 1780881 w 4524081"/>
              <a:gd name="connsiteY70" fmla="*/ 4690371 h 4739182"/>
              <a:gd name="connsiteX71" fmla="*/ 1736058 w 4524081"/>
              <a:gd name="connsiteY71" fmla="*/ 4672442 h 4739182"/>
              <a:gd name="connsiteX72" fmla="*/ 1476081 w 4524081"/>
              <a:gd name="connsiteY72" fmla="*/ 4636583 h 4739182"/>
              <a:gd name="connsiteX73" fmla="*/ 1404364 w 4524081"/>
              <a:gd name="connsiteY73" fmla="*/ 4618654 h 4739182"/>
              <a:gd name="connsiteX74" fmla="*/ 1359540 w 4524081"/>
              <a:gd name="connsiteY74" fmla="*/ 4609689 h 4739182"/>
              <a:gd name="connsiteX75" fmla="*/ 1296787 w 4524081"/>
              <a:gd name="connsiteY75" fmla="*/ 4582795 h 4739182"/>
              <a:gd name="connsiteX76" fmla="*/ 1242999 w 4524081"/>
              <a:gd name="connsiteY76" fmla="*/ 4564866 h 4739182"/>
              <a:gd name="connsiteX77" fmla="*/ 1198176 w 4524081"/>
              <a:gd name="connsiteY77" fmla="*/ 4555901 h 4739182"/>
              <a:gd name="connsiteX78" fmla="*/ 1108528 w 4524081"/>
              <a:gd name="connsiteY78" fmla="*/ 4529007 h 4739182"/>
              <a:gd name="connsiteX79" fmla="*/ 1063705 w 4524081"/>
              <a:gd name="connsiteY79" fmla="*/ 4520042 h 4739182"/>
              <a:gd name="connsiteX80" fmla="*/ 1009917 w 4524081"/>
              <a:gd name="connsiteY80" fmla="*/ 4502113 h 4739182"/>
              <a:gd name="connsiteX81" fmla="*/ 983023 w 4524081"/>
              <a:gd name="connsiteY81" fmla="*/ 4493148 h 4739182"/>
              <a:gd name="connsiteX82" fmla="*/ 911305 w 4524081"/>
              <a:gd name="connsiteY82" fmla="*/ 4439360 h 4739182"/>
              <a:gd name="connsiteX83" fmla="*/ 866481 w 4524081"/>
              <a:gd name="connsiteY83" fmla="*/ 4421430 h 4739182"/>
              <a:gd name="connsiteX84" fmla="*/ 839587 w 4524081"/>
              <a:gd name="connsiteY84" fmla="*/ 4403501 h 4739182"/>
              <a:gd name="connsiteX85" fmla="*/ 785799 w 4524081"/>
              <a:gd name="connsiteY85" fmla="*/ 4376607 h 4739182"/>
              <a:gd name="connsiteX86" fmla="*/ 767870 w 4524081"/>
              <a:gd name="connsiteY86" fmla="*/ 4358677 h 4739182"/>
              <a:gd name="connsiteX87" fmla="*/ 732011 w 4524081"/>
              <a:gd name="connsiteY87" fmla="*/ 4340748 h 4739182"/>
              <a:gd name="connsiteX88" fmla="*/ 660293 w 4524081"/>
              <a:gd name="connsiteY88" fmla="*/ 4286960 h 4739182"/>
              <a:gd name="connsiteX89" fmla="*/ 525823 w 4524081"/>
              <a:gd name="connsiteY89" fmla="*/ 4242136 h 4739182"/>
              <a:gd name="connsiteX90" fmla="*/ 489964 w 4524081"/>
              <a:gd name="connsiteY90" fmla="*/ 4215242 h 4739182"/>
              <a:gd name="connsiteX91" fmla="*/ 445140 w 4524081"/>
              <a:gd name="connsiteY91" fmla="*/ 4197313 h 4739182"/>
              <a:gd name="connsiteX92" fmla="*/ 391352 w 4524081"/>
              <a:gd name="connsiteY92" fmla="*/ 4179383 h 4739182"/>
              <a:gd name="connsiteX93" fmla="*/ 319634 w 4524081"/>
              <a:gd name="connsiteY93" fmla="*/ 4161454 h 4739182"/>
              <a:gd name="connsiteX94" fmla="*/ 301705 w 4524081"/>
              <a:gd name="connsiteY94" fmla="*/ 4134560 h 4739182"/>
              <a:gd name="connsiteX95" fmla="*/ 274811 w 4524081"/>
              <a:gd name="connsiteY95" fmla="*/ 4125595 h 4739182"/>
              <a:gd name="connsiteX96" fmla="*/ 256881 w 4524081"/>
              <a:gd name="connsiteY96" fmla="*/ 4107666 h 4739182"/>
              <a:gd name="connsiteX97" fmla="*/ 221023 w 4524081"/>
              <a:gd name="connsiteY97" fmla="*/ 4089736 h 4739182"/>
              <a:gd name="connsiteX98" fmla="*/ 140340 w 4524081"/>
              <a:gd name="connsiteY98" fmla="*/ 4035948 h 4739182"/>
              <a:gd name="connsiteX99" fmla="*/ 104481 w 4524081"/>
              <a:gd name="connsiteY99" fmla="*/ 4018018 h 4739182"/>
              <a:gd name="connsiteX100" fmla="*/ 50693 w 4524081"/>
              <a:gd name="connsiteY100" fmla="*/ 3982160 h 4739182"/>
              <a:gd name="connsiteX101" fmla="*/ 32764 w 4524081"/>
              <a:gd name="connsiteY101" fmla="*/ 3928371 h 4739182"/>
              <a:gd name="connsiteX102" fmla="*/ 23799 w 4524081"/>
              <a:gd name="connsiteY102" fmla="*/ 3901477 h 4739182"/>
              <a:gd name="connsiteX103" fmla="*/ 14834 w 4524081"/>
              <a:gd name="connsiteY103" fmla="*/ 3865618 h 4739182"/>
              <a:gd name="connsiteX104" fmla="*/ 14834 w 4524081"/>
              <a:gd name="connsiteY104" fmla="*/ 3390489 h 4739182"/>
              <a:gd name="connsiteX105" fmla="*/ 32764 w 4524081"/>
              <a:gd name="connsiteY105" fmla="*/ 3247054 h 4739182"/>
              <a:gd name="connsiteX106" fmla="*/ 41728 w 4524081"/>
              <a:gd name="connsiteY106" fmla="*/ 3220160 h 4739182"/>
              <a:gd name="connsiteX107" fmla="*/ 68623 w 4524081"/>
              <a:gd name="connsiteY107" fmla="*/ 3139477 h 4739182"/>
              <a:gd name="connsiteX108" fmla="*/ 86552 w 4524081"/>
              <a:gd name="connsiteY108" fmla="*/ 3013971 h 4739182"/>
              <a:gd name="connsiteX109" fmla="*/ 122411 w 4524081"/>
              <a:gd name="connsiteY109" fmla="*/ 2897430 h 4739182"/>
              <a:gd name="connsiteX110" fmla="*/ 149305 w 4524081"/>
              <a:gd name="connsiteY110" fmla="*/ 2664348 h 4739182"/>
              <a:gd name="connsiteX111" fmla="*/ 158270 w 4524081"/>
              <a:gd name="connsiteY111" fmla="*/ 2583666 h 4739182"/>
              <a:gd name="connsiteX112" fmla="*/ 167234 w 4524081"/>
              <a:gd name="connsiteY112" fmla="*/ 2538842 h 4739182"/>
              <a:gd name="connsiteX113" fmla="*/ 176199 w 4524081"/>
              <a:gd name="connsiteY113" fmla="*/ 2467124 h 4739182"/>
              <a:gd name="connsiteX114" fmla="*/ 185164 w 4524081"/>
              <a:gd name="connsiteY114" fmla="*/ 2153360 h 4739182"/>
              <a:gd name="connsiteX115" fmla="*/ 194128 w 4524081"/>
              <a:gd name="connsiteY115" fmla="*/ 1983030 h 4739182"/>
              <a:gd name="connsiteX116" fmla="*/ 176199 w 4524081"/>
              <a:gd name="connsiteY116" fmla="*/ 1705124 h 4739182"/>
              <a:gd name="connsiteX117" fmla="*/ 167234 w 4524081"/>
              <a:gd name="connsiteY117" fmla="*/ 1436183 h 4739182"/>
              <a:gd name="connsiteX118" fmla="*/ 158270 w 4524081"/>
              <a:gd name="connsiteY118" fmla="*/ 1247924 h 4739182"/>
              <a:gd name="connsiteX119" fmla="*/ 140340 w 4524081"/>
              <a:gd name="connsiteY119" fmla="*/ 1185171 h 4739182"/>
              <a:gd name="connsiteX120" fmla="*/ 122411 w 4524081"/>
              <a:gd name="connsiteY120" fmla="*/ 1086560 h 4739182"/>
              <a:gd name="connsiteX121" fmla="*/ 113446 w 4524081"/>
              <a:gd name="connsiteY121" fmla="*/ 1050701 h 4739182"/>
              <a:gd name="connsiteX122" fmla="*/ 104481 w 4524081"/>
              <a:gd name="connsiteY122" fmla="*/ 978983 h 4739182"/>
              <a:gd name="connsiteX123" fmla="*/ 95517 w 4524081"/>
              <a:gd name="connsiteY123" fmla="*/ 925195 h 4739182"/>
              <a:gd name="connsiteX124" fmla="*/ 86552 w 4524081"/>
              <a:gd name="connsiteY124" fmla="*/ 880371 h 4739182"/>
              <a:gd name="connsiteX125" fmla="*/ 68623 w 4524081"/>
              <a:gd name="connsiteY125" fmla="*/ 710042 h 4739182"/>
              <a:gd name="connsiteX126" fmla="*/ 59658 w 4524081"/>
              <a:gd name="connsiteY126" fmla="*/ 638324 h 4739182"/>
              <a:gd name="connsiteX127" fmla="*/ 68623 w 4524081"/>
              <a:gd name="connsiteY127" fmla="*/ 503854 h 4739182"/>
              <a:gd name="connsiteX128" fmla="*/ 77587 w 4524081"/>
              <a:gd name="connsiteY128" fmla="*/ 324560 h 4739182"/>
              <a:gd name="connsiteX129" fmla="*/ 95517 w 4524081"/>
              <a:gd name="connsiteY129" fmla="*/ 270771 h 4739182"/>
              <a:gd name="connsiteX130" fmla="*/ 176199 w 4524081"/>
              <a:gd name="connsiteY130" fmla="*/ 243877 h 4739182"/>
              <a:gd name="connsiteX131" fmla="*/ 203093 w 4524081"/>
              <a:gd name="connsiteY131" fmla="*/ 234913 h 4739182"/>
              <a:gd name="connsiteX132" fmla="*/ 229987 w 4524081"/>
              <a:gd name="connsiteY132" fmla="*/ 225948 h 4739182"/>
              <a:gd name="connsiteX133" fmla="*/ 310670 w 4524081"/>
              <a:gd name="connsiteY133" fmla="*/ 199054 h 4739182"/>
              <a:gd name="connsiteX134" fmla="*/ 382387 w 4524081"/>
              <a:gd name="connsiteY134" fmla="*/ 181124 h 4739182"/>
              <a:gd name="connsiteX135" fmla="*/ 472034 w 4524081"/>
              <a:gd name="connsiteY135" fmla="*/ 172160 h 4739182"/>
              <a:gd name="connsiteX136" fmla="*/ 588576 w 4524081"/>
              <a:gd name="connsiteY136" fmla="*/ 145266 h 4739182"/>
              <a:gd name="connsiteX137" fmla="*/ 642364 w 4524081"/>
              <a:gd name="connsiteY137" fmla="*/ 109407 h 4739182"/>
              <a:gd name="connsiteX138" fmla="*/ 696152 w 4524081"/>
              <a:gd name="connsiteY138" fmla="*/ 64583 h 4739182"/>
              <a:gd name="connsiteX139" fmla="*/ 723046 w 4524081"/>
              <a:gd name="connsiteY139" fmla="*/ 46654 h 4739182"/>
              <a:gd name="connsiteX140" fmla="*/ 794764 w 4524081"/>
              <a:gd name="connsiteY140" fmla="*/ 28724 h 4739182"/>
              <a:gd name="connsiteX141" fmla="*/ 1251964 w 4524081"/>
              <a:gd name="connsiteY141" fmla="*/ 37689 h 4739182"/>
              <a:gd name="connsiteX142" fmla="*/ 1583658 w 4524081"/>
              <a:gd name="connsiteY142" fmla="*/ 19760 h 4739182"/>
              <a:gd name="connsiteX143" fmla="*/ 1996034 w 4524081"/>
              <a:gd name="connsiteY143" fmla="*/ 10795 h 4739182"/>
              <a:gd name="connsiteX144" fmla="*/ 2247046 w 4524081"/>
              <a:gd name="connsiteY144" fmla="*/ 10795 h 4739182"/>
              <a:gd name="connsiteX145" fmla="*/ 2291870 w 4524081"/>
              <a:gd name="connsiteY145" fmla="*/ 19760 h 4739182"/>
              <a:gd name="connsiteX146" fmla="*/ 2704246 w 4524081"/>
              <a:gd name="connsiteY146" fmla="*/ 37689 h 4739182"/>
              <a:gd name="connsiteX147" fmla="*/ 2946293 w 4524081"/>
              <a:gd name="connsiteY147" fmla="*/ 64583 h 4739182"/>
              <a:gd name="connsiteX148" fmla="*/ 3098693 w 4524081"/>
              <a:gd name="connsiteY148" fmla="*/ 73548 h 4739182"/>
              <a:gd name="connsiteX149" fmla="*/ 3188340 w 4524081"/>
              <a:gd name="connsiteY149" fmla="*/ 82513 h 4739182"/>
              <a:gd name="connsiteX150" fmla="*/ 3215234 w 4524081"/>
              <a:gd name="connsiteY150" fmla="*/ 91477 h 4739182"/>
              <a:gd name="connsiteX151" fmla="*/ 3295917 w 4524081"/>
              <a:gd name="connsiteY151" fmla="*/ 109407 h 4739182"/>
              <a:gd name="connsiteX152" fmla="*/ 3376599 w 4524081"/>
              <a:gd name="connsiteY152" fmla="*/ 118371 h 4739182"/>
              <a:gd name="connsiteX153" fmla="*/ 3466246 w 4524081"/>
              <a:gd name="connsiteY153" fmla="*/ 136301 h 4739182"/>
              <a:gd name="connsiteX154" fmla="*/ 3645540 w 4524081"/>
              <a:gd name="connsiteY154" fmla="*/ 127336 h 4739182"/>
              <a:gd name="connsiteX155" fmla="*/ 3717258 w 4524081"/>
              <a:gd name="connsiteY155" fmla="*/ 118371 h 4739182"/>
              <a:gd name="connsiteX156" fmla="*/ 3941376 w 4524081"/>
              <a:gd name="connsiteY156" fmla="*/ 109407 h 4739182"/>
              <a:gd name="connsiteX157" fmla="*/ 4129634 w 4524081"/>
              <a:gd name="connsiteY157" fmla="*/ 82513 h 4739182"/>
              <a:gd name="connsiteX158" fmla="*/ 4362717 w 4524081"/>
              <a:gd name="connsiteY158" fmla="*/ 73548 h 4739182"/>
              <a:gd name="connsiteX159" fmla="*/ 4389611 w 4524081"/>
              <a:gd name="connsiteY159" fmla="*/ 64583 h 4739182"/>
              <a:gd name="connsiteX160" fmla="*/ 4452364 w 4524081"/>
              <a:gd name="connsiteY160" fmla="*/ 73548 h 4739182"/>
              <a:gd name="connsiteX161" fmla="*/ 4470293 w 4524081"/>
              <a:gd name="connsiteY161" fmla="*/ 100442 h 4739182"/>
              <a:gd name="connsiteX162" fmla="*/ 4488223 w 4524081"/>
              <a:gd name="connsiteY162" fmla="*/ 136301 h 4739182"/>
              <a:gd name="connsiteX163" fmla="*/ 4524081 w 4524081"/>
              <a:gd name="connsiteY163" fmla="*/ 181124 h 473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4524081" h="4739182">
                <a:moveTo>
                  <a:pt x="4479258" y="145266"/>
                </a:moveTo>
                <a:cubicBezTo>
                  <a:pt x="4482246" y="228936"/>
                  <a:pt x="4486403" y="312573"/>
                  <a:pt x="4488223" y="396277"/>
                </a:cubicBezTo>
                <a:cubicBezTo>
                  <a:pt x="4492380" y="587502"/>
                  <a:pt x="4491801" y="778823"/>
                  <a:pt x="4497187" y="970018"/>
                </a:cubicBezTo>
                <a:cubicBezTo>
                  <a:pt x="4497782" y="991140"/>
                  <a:pt x="4503683" y="1011786"/>
                  <a:pt x="4506152" y="1032771"/>
                </a:cubicBezTo>
                <a:cubicBezTo>
                  <a:pt x="4509661" y="1062597"/>
                  <a:pt x="4512129" y="1092536"/>
                  <a:pt x="4515117" y="1122418"/>
                </a:cubicBezTo>
                <a:cubicBezTo>
                  <a:pt x="4512656" y="1279947"/>
                  <a:pt x="4515442" y="1629490"/>
                  <a:pt x="4497187" y="1848560"/>
                </a:cubicBezTo>
                <a:cubicBezTo>
                  <a:pt x="4495432" y="1869617"/>
                  <a:pt x="4490692" y="1890328"/>
                  <a:pt x="4488223" y="1911313"/>
                </a:cubicBezTo>
                <a:cubicBezTo>
                  <a:pt x="4484714" y="1941139"/>
                  <a:pt x="4483227" y="1971192"/>
                  <a:pt x="4479258" y="2000960"/>
                </a:cubicBezTo>
                <a:cubicBezTo>
                  <a:pt x="4472994" y="2047936"/>
                  <a:pt x="4469850" y="2039030"/>
                  <a:pt x="4461328" y="2081642"/>
                </a:cubicBezTo>
                <a:cubicBezTo>
                  <a:pt x="4457763" y="2099466"/>
                  <a:pt x="4456307" y="2117686"/>
                  <a:pt x="4452364" y="2135430"/>
                </a:cubicBezTo>
                <a:cubicBezTo>
                  <a:pt x="4450314" y="2144655"/>
                  <a:pt x="4445691" y="2153157"/>
                  <a:pt x="4443399" y="2162324"/>
                </a:cubicBezTo>
                <a:cubicBezTo>
                  <a:pt x="4439703" y="2177106"/>
                  <a:pt x="4437739" y="2192274"/>
                  <a:pt x="4434434" y="2207148"/>
                </a:cubicBezTo>
                <a:cubicBezTo>
                  <a:pt x="4426928" y="2240926"/>
                  <a:pt x="4426490" y="2239946"/>
                  <a:pt x="4416505" y="2269901"/>
                </a:cubicBezTo>
                <a:cubicBezTo>
                  <a:pt x="4412630" y="2300902"/>
                  <a:pt x="4405959" y="2362182"/>
                  <a:pt x="4398576" y="2395407"/>
                </a:cubicBezTo>
                <a:cubicBezTo>
                  <a:pt x="4396526" y="2404632"/>
                  <a:pt x="4392599" y="2413336"/>
                  <a:pt x="4389611" y="2422301"/>
                </a:cubicBezTo>
                <a:cubicBezTo>
                  <a:pt x="4386623" y="2443219"/>
                  <a:pt x="4384120" y="2464211"/>
                  <a:pt x="4380646" y="2485054"/>
                </a:cubicBezTo>
                <a:cubicBezTo>
                  <a:pt x="4378141" y="2500084"/>
                  <a:pt x="4374186" y="2514847"/>
                  <a:pt x="4371681" y="2529877"/>
                </a:cubicBezTo>
                <a:cubicBezTo>
                  <a:pt x="4368835" y="2546956"/>
                  <a:pt x="4358717" y="2626557"/>
                  <a:pt x="4353752" y="2646418"/>
                </a:cubicBezTo>
                <a:cubicBezTo>
                  <a:pt x="4349168" y="2664753"/>
                  <a:pt x="4339530" y="2681675"/>
                  <a:pt x="4335823" y="2700207"/>
                </a:cubicBezTo>
                <a:cubicBezTo>
                  <a:pt x="4313680" y="2810916"/>
                  <a:pt x="4340830" y="2672666"/>
                  <a:pt x="4317893" y="2798818"/>
                </a:cubicBezTo>
                <a:cubicBezTo>
                  <a:pt x="4315167" y="2813809"/>
                  <a:pt x="4314278" y="2829375"/>
                  <a:pt x="4308928" y="2843642"/>
                </a:cubicBezTo>
                <a:cubicBezTo>
                  <a:pt x="4305145" y="2853730"/>
                  <a:pt x="4296975" y="2861571"/>
                  <a:pt x="4290999" y="2870536"/>
                </a:cubicBezTo>
                <a:cubicBezTo>
                  <a:pt x="4288011" y="2885477"/>
                  <a:pt x="4286220" y="2900709"/>
                  <a:pt x="4282034" y="2915360"/>
                </a:cubicBezTo>
                <a:cubicBezTo>
                  <a:pt x="4274246" y="2942618"/>
                  <a:pt x="4260699" y="2968244"/>
                  <a:pt x="4255140" y="2996042"/>
                </a:cubicBezTo>
                <a:cubicBezTo>
                  <a:pt x="4242245" y="3060523"/>
                  <a:pt x="4252990" y="3027238"/>
                  <a:pt x="4219281" y="3094654"/>
                </a:cubicBezTo>
                <a:cubicBezTo>
                  <a:pt x="4216293" y="3109595"/>
                  <a:pt x="4216319" y="3125472"/>
                  <a:pt x="4210317" y="3139477"/>
                </a:cubicBezTo>
                <a:cubicBezTo>
                  <a:pt x="4172259" y="3228279"/>
                  <a:pt x="4210092" y="3077625"/>
                  <a:pt x="4183423" y="3184301"/>
                </a:cubicBezTo>
                <a:cubicBezTo>
                  <a:pt x="4176741" y="3211029"/>
                  <a:pt x="4171688" y="3238138"/>
                  <a:pt x="4165493" y="3264983"/>
                </a:cubicBezTo>
                <a:cubicBezTo>
                  <a:pt x="4162722" y="3276988"/>
                  <a:pt x="4159201" y="3288814"/>
                  <a:pt x="4156528" y="3300842"/>
                </a:cubicBezTo>
                <a:cubicBezTo>
                  <a:pt x="4153223" y="3315716"/>
                  <a:pt x="4151942" y="3331071"/>
                  <a:pt x="4147564" y="3345666"/>
                </a:cubicBezTo>
                <a:cubicBezTo>
                  <a:pt x="4142940" y="3361079"/>
                  <a:pt x="4135611" y="3375548"/>
                  <a:pt x="4129634" y="3390489"/>
                </a:cubicBezTo>
                <a:cubicBezTo>
                  <a:pt x="4126646" y="3405430"/>
                  <a:pt x="4123175" y="3420283"/>
                  <a:pt x="4120670" y="3435313"/>
                </a:cubicBezTo>
                <a:cubicBezTo>
                  <a:pt x="4117196" y="3456156"/>
                  <a:pt x="4115849" y="3477346"/>
                  <a:pt x="4111705" y="3498066"/>
                </a:cubicBezTo>
                <a:cubicBezTo>
                  <a:pt x="4106872" y="3522229"/>
                  <a:pt x="4098609" y="3545620"/>
                  <a:pt x="4093776" y="3569783"/>
                </a:cubicBezTo>
                <a:cubicBezTo>
                  <a:pt x="4090788" y="3584724"/>
                  <a:pt x="4088507" y="3599825"/>
                  <a:pt x="4084811" y="3614607"/>
                </a:cubicBezTo>
                <a:cubicBezTo>
                  <a:pt x="4078518" y="3639780"/>
                  <a:pt x="4066140" y="3661655"/>
                  <a:pt x="4057917" y="3686324"/>
                </a:cubicBezTo>
                <a:cubicBezTo>
                  <a:pt x="4038621" y="3744213"/>
                  <a:pt x="4062535" y="3701807"/>
                  <a:pt x="4031023" y="3749077"/>
                </a:cubicBezTo>
                <a:cubicBezTo>
                  <a:pt x="4000588" y="3870813"/>
                  <a:pt x="4044092" y="3722936"/>
                  <a:pt x="4004128" y="3802866"/>
                </a:cubicBezTo>
                <a:cubicBezTo>
                  <a:pt x="3989735" y="3831652"/>
                  <a:pt x="3978448" y="3861981"/>
                  <a:pt x="3968270" y="3892513"/>
                </a:cubicBezTo>
                <a:cubicBezTo>
                  <a:pt x="3931911" y="4001587"/>
                  <a:pt x="3974067" y="3890848"/>
                  <a:pt x="3914481" y="4000089"/>
                </a:cubicBezTo>
                <a:cubicBezTo>
                  <a:pt x="3906775" y="4014216"/>
                  <a:pt x="3903088" y="4030208"/>
                  <a:pt x="3896552" y="4044913"/>
                </a:cubicBezTo>
                <a:cubicBezTo>
                  <a:pt x="3891125" y="4057125"/>
                  <a:pt x="3885253" y="4069168"/>
                  <a:pt x="3878623" y="4080771"/>
                </a:cubicBezTo>
                <a:cubicBezTo>
                  <a:pt x="3873277" y="4090126"/>
                  <a:pt x="3866404" y="4098529"/>
                  <a:pt x="3860693" y="4107666"/>
                </a:cubicBezTo>
                <a:cubicBezTo>
                  <a:pt x="3851458" y="4122442"/>
                  <a:pt x="3843927" y="4138310"/>
                  <a:pt x="3833799" y="4152489"/>
                </a:cubicBezTo>
                <a:cubicBezTo>
                  <a:pt x="3781558" y="4225626"/>
                  <a:pt x="3784773" y="4219443"/>
                  <a:pt x="3735187" y="4269030"/>
                </a:cubicBezTo>
                <a:lnTo>
                  <a:pt x="3690364" y="4313854"/>
                </a:lnTo>
                <a:cubicBezTo>
                  <a:pt x="3675423" y="4325807"/>
                  <a:pt x="3660847" y="4338233"/>
                  <a:pt x="3645540" y="4349713"/>
                </a:cubicBezTo>
                <a:cubicBezTo>
                  <a:pt x="3624975" y="4365136"/>
                  <a:pt x="3603078" y="4378754"/>
                  <a:pt x="3582787" y="4394536"/>
                </a:cubicBezTo>
                <a:cubicBezTo>
                  <a:pt x="3559124" y="4412941"/>
                  <a:pt x="3569488" y="4416885"/>
                  <a:pt x="3537964" y="4430395"/>
                </a:cubicBezTo>
                <a:cubicBezTo>
                  <a:pt x="3526639" y="4435248"/>
                  <a:pt x="3514058" y="4436372"/>
                  <a:pt x="3502105" y="4439360"/>
                </a:cubicBezTo>
                <a:cubicBezTo>
                  <a:pt x="3491118" y="4448149"/>
                  <a:pt x="3449410" y="4483636"/>
                  <a:pt x="3430387" y="4493148"/>
                </a:cubicBezTo>
                <a:cubicBezTo>
                  <a:pt x="3410032" y="4503326"/>
                  <a:pt x="3388552" y="4511077"/>
                  <a:pt x="3367634" y="4520042"/>
                </a:cubicBezTo>
                <a:cubicBezTo>
                  <a:pt x="3358669" y="4529007"/>
                  <a:pt x="3352079" y="4541266"/>
                  <a:pt x="3340740" y="4546936"/>
                </a:cubicBezTo>
                <a:cubicBezTo>
                  <a:pt x="3327112" y="4553750"/>
                  <a:pt x="3310617" y="4551892"/>
                  <a:pt x="3295917" y="4555901"/>
                </a:cubicBezTo>
                <a:cubicBezTo>
                  <a:pt x="3277683" y="4560874"/>
                  <a:pt x="3260463" y="4569246"/>
                  <a:pt x="3242128" y="4573830"/>
                </a:cubicBezTo>
                <a:cubicBezTo>
                  <a:pt x="3154724" y="4595682"/>
                  <a:pt x="3263818" y="4569011"/>
                  <a:pt x="3161446" y="4591760"/>
                </a:cubicBezTo>
                <a:cubicBezTo>
                  <a:pt x="3149419" y="4594433"/>
                  <a:pt x="3137276" y="4596828"/>
                  <a:pt x="3125587" y="4600724"/>
                </a:cubicBezTo>
                <a:cubicBezTo>
                  <a:pt x="3111607" y="4605384"/>
                  <a:pt x="3072767" y="4623419"/>
                  <a:pt x="3053870" y="4627618"/>
                </a:cubicBezTo>
                <a:cubicBezTo>
                  <a:pt x="3036126" y="4631561"/>
                  <a:pt x="3018011" y="4633595"/>
                  <a:pt x="3000081" y="4636583"/>
                </a:cubicBezTo>
                <a:cubicBezTo>
                  <a:pt x="2991116" y="4642560"/>
                  <a:pt x="2982824" y="4649695"/>
                  <a:pt x="2973187" y="4654513"/>
                </a:cubicBezTo>
                <a:cubicBezTo>
                  <a:pt x="2964735" y="4658739"/>
                  <a:pt x="2955501" y="4661352"/>
                  <a:pt x="2946293" y="4663477"/>
                </a:cubicBezTo>
                <a:cubicBezTo>
                  <a:pt x="2916599" y="4670329"/>
                  <a:pt x="2886528" y="4675431"/>
                  <a:pt x="2856646" y="4681407"/>
                </a:cubicBezTo>
                <a:cubicBezTo>
                  <a:pt x="2841705" y="4684395"/>
                  <a:pt x="2826605" y="4686675"/>
                  <a:pt x="2811823" y="4690371"/>
                </a:cubicBezTo>
                <a:cubicBezTo>
                  <a:pt x="2799870" y="4693359"/>
                  <a:pt x="2788117" y="4697310"/>
                  <a:pt x="2775964" y="4699336"/>
                </a:cubicBezTo>
                <a:cubicBezTo>
                  <a:pt x="2722253" y="4708288"/>
                  <a:pt x="2648033" y="4712986"/>
                  <a:pt x="2596670" y="4717266"/>
                </a:cubicBezTo>
                <a:cubicBezTo>
                  <a:pt x="2587705" y="4720254"/>
                  <a:pt x="2579097" y="4724677"/>
                  <a:pt x="2569776" y="4726230"/>
                </a:cubicBezTo>
                <a:cubicBezTo>
                  <a:pt x="2399061" y="4754682"/>
                  <a:pt x="2070615" y="4727586"/>
                  <a:pt x="1996034" y="4726230"/>
                </a:cubicBezTo>
                <a:lnTo>
                  <a:pt x="1942246" y="4717266"/>
                </a:lnTo>
                <a:cubicBezTo>
                  <a:pt x="1927255" y="4714540"/>
                  <a:pt x="1912453" y="4710806"/>
                  <a:pt x="1897423" y="4708301"/>
                </a:cubicBezTo>
                <a:cubicBezTo>
                  <a:pt x="1876580" y="4704827"/>
                  <a:pt x="1855554" y="4702549"/>
                  <a:pt x="1834670" y="4699336"/>
                </a:cubicBezTo>
                <a:cubicBezTo>
                  <a:pt x="1816704" y="4696572"/>
                  <a:pt x="1798811" y="4693359"/>
                  <a:pt x="1780881" y="4690371"/>
                </a:cubicBezTo>
                <a:cubicBezTo>
                  <a:pt x="1765940" y="4684395"/>
                  <a:pt x="1751890" y="4675321"/>
                  <a:pt x="1736058" y="4672442"/>
                </a:cubicBezTo>
                <a:cubicBezTo>
                  <a:pt x="1641878" y="4655319"/>
                  <a:pt x="1567074" y="4659331"/>
                  <a:pt x="1476081" y="4636583"/>
                </a:cubicBezTo>
                <a:lnTo>
                  <a:pt x="1404364" y="4618654"/>
                </a:lnTo>
                <a:cubicBezTo>
                  <a:pt x="1389517" y="4615228"/>
                  <a:pt x="1374322" y="4613385"/>
                  <a:pt x="1359540" y="4609689"/>
                </a:cubicBezTo>
                <a:cubicBezTo>
                  <a:pt x="1321067" y="4600070"/>
                  <a:pt x="1339544" y="4599898"/>
                  <a:pt x="1296787" y="4582795"/>
                </a:cubicBezTo>
                <a:cubicBezTo>
                  <a:pt x="1279240" y="4575776"/>
                  <a:pt x="1261232" y="4569839"/>
                  <a:pt x="1242999" y="4564866"/>
                </a:cubicBezTo>
                <a:cubicBezTo>
                  <a:pt x="1228299" y="4560857"/>
                  <a:pt x="1212876" y="4559910"/>
                  <a:pt x="1198176" y="4555901"/>
                </a:cubicBezTo>
                <a:cubicBezTo>
                  <a:pt x="1099831" y="4529079"/>
                  <a:pt x="1184149" y="4545811"/>
                  <a:pt x="1108528" y="4529007"/>
                </a:cubicBezTo>
                <a:cubicBezTo>
                  <a:pt x="1093654" y="4525702"/>
                  <a:pt x="1078405" y="4524051"/>
                  <a:pt x="1063705" y="4520042"/>
                </a:cubicBezTo>
                <a:cubicBezTo>
                  <a:pt x="1045472" y="4515069"/>
                  <a:pt x="1027846" y="4508089"/>
                  <a:pt x="1009917" y="4502113"/>
                </a:cubicBezTo>
                <a:lnTo>
                  <a:pt x="983023" y="4493148"/>
                </a:lnTo>
                <a:cubicBezTo>
                  <a:pt x="960458" y="4470583"/>
                  <a:pt x="945096" y="4452877"/>
                  <a:pt x="911305" y="4439360"/>
                </a:cubicBezTo>
                <a:cubicBezTo>
                  <a:pt x="896364" y="4433383"/>
                  <a:pt x="880874" y="4428627"/>
                  <a:pt x="866481" y="4421430"/>
                </a:cubicBezTo>
                <a:cubicBezTo>
                  <a:pt x="856844" y="4416612"/>
                  <a:pt x="849224" y="4408319"/>
                  <a:pt x="839587" y="4403501"/>
                </a:cubicBezTo>
                <a:cubicBezTo>
                  <a:pt x="795405" y="4381410"/>
                  <a:pt x="828613" y="4410859"/>
                  <a:pt x="785799" y="4376607"/>
                </a:cubicBezTo>
                <a:cubicBezTo>
                  <a:pt x="779199" y="4371327"/>
                  <a:pt x="774903" y="4363365"/>
                  <a:pt x="767870" y="4358677"/>
                </a:cubicBezTo>
                <a:cubicBezTo>
                  <a:pt x="756751" y="4351264"/>
                  <a:pt x="743130" y="4348161"/>
                  <a:pt x="732011" y="4340748"/>
                </a:cubicBezTo>
                <a:cubicBezTo>
                  <a:pt x="707147" y="4324172"/>
                  <a:pt x="688642" y="4296410"/>
                  <a:pt x="660293" y="4286960"/>
                </a:cubicBezTo>
                <a:lnTo>
                  <a:pt x="525823" y="4242136"/>
                </a:lnTo>
                <a:cubicBezTo>
                  <a:pt x="513870" y="4233171"/>
                  <a:pt x="503025" y="4222498"/>
                  <a:pt x="489964" y="4215242"/>
                </a:cubicBezTo>
                <a:cubicBezTo>
                  <a:pt x="475897" y="4207427"/>
                  <a:pt x="460263" y="4202812"/>
                  <a:pt x="445140" y="4197313"/>
                </a:cubicBezTo>
                <a:cubicBezTo>
                  <a:pt x="427379" y="4190854"/>
                  <a:pt x="409585" y="4184356"/>
                  <a:pt x="391352" y="4179383"/>
                </a:cubicBezTo>
                <a:cubicBezTo>
                  <a:pt x="272315" y="4146917"/>
                  <a:pt x="401261" y="4188661"/>
                  <a:pt x="319634" y="4161454"/>
                </a:cubicBezTo>
                <a:cubicBezTo>
                  <a:pt x="313658" y="4152489"/>
                  <a:pt x="310118" y="4141291"/>
                  <a:pt x="301705" y="4134560"/>
                </a:cubicBezTo>
                <a:cubicBezTo>
                  <a:pt x="294326" y="4128657"/>
                  <a:pt x="282914" y="4130457"/>
                  <a:pt x="274811" y="4125595"/>
                </a:cubicBezTo>
                <a:cubicBezTo>
                  <a:pt x="267563" y="4121247"/>
                  <a:pt x="263914" y="4112354"/>
                  <a:pt x="256881" y="4107666"/>
                </a:cubicBezTo>
                <a:cubicBezTo>
                  <a:pt x="245762" y="4100253"/>
                  <a:pt x="232404" y="4096740"/>
                  <a:pt x="221023" y="4089736"/>
                </a:cubicBezTo>
                <a:cubicBezTo>
                  <a:pt x="193495" y="4072796"/>
                  <a:pt x="169250" y="4050404"/>
                  <a:pt x="140340" y="4035948"/>
                </a:cubicBezTo>
                <a:cubicBezTo>
                  <a:pt x="128387" y="4029971"/>
                  <a:pt x="115356" y="4025786"/>
                  <a:pt x="104481" y="4018018"/>
                </a:cubicBezTo>
                <a:cubicBezTo>
                  <a:pt x="45726" y="3976050"/>
                  <a:pt x="108382" y="4001388"/>
                  <a:pt x="50693" y="3982160"/>
                </a:cubicBezTo>
                <a:lnTo>
                  <a:pt x="32764" y="3928371"/>
                </a:lnTo>
                <a:cubicBezTo>
                  <a:pt x="29776" y="3919406"/>
                  <a:pt x="26091" y="3910644"/>
                  <a:pt x="23799" y="3901477"/>
                </a:cubicBezTo>
                <a:lnTo>
                  <a:pt x="14834" y="3865618"/>
                </a:lnTo>
                <a:cubicBezTo>
                  <a:pt x="-10008" y="3666865"/>
                  <a:pt x="848" y="3782093"/>
                  <a:pt x="14834" y="3390489"/>
                </a:cubicBezTo>
                <a:cubicBezTo>
                  <a:pt x="16458" y="3345019"/>
                  <a:pt x="21351" y="3292705"/>
                  <a:pt x="32764" y="3247054"/>
                </a:cubicBezTo>
                <a:cubicBezTo>
                  <a:pt x="35056" y="3237887"/>
                  <a:pt x="39436" y="3229327"/>
                  <a:pt x="41728" y="3220160"/>
                </a:cubicBezTo>
                <a:cubicBezTo>
                  <a:pt x="59105" y="3150650"/>
                  <a:pt x="38799" y="3199123"/>
                  <a:pt x="68623" y="3139477"/>
                </a:cubicBezTo>
                <a:cubicBezTo>
                  <a:pt x="74599" y="3097642"/>
                  <a:pt x="73188" y="3054062"/>
                  <a:pt x="86552" y="3013971"/>
                </a:cubicBezTo>
                <a:cubicBezTo>
                  <a:pt x="105383" y="2957480"/>
                  <a:pt x="92802" y="2996128"/>
                  <a:pt x="122411" y="2897430"/>
                </a:cubicBezTo>
                <a:cubicBezTo>
                  <a:pt x="147949" y="2590989"/>
                  <a:pt x="110946" y="3009570"/>
                  <a:pt x="149305" y="2664348"/>
                </a:cubicBezTo>
                <a:cubicBezTo>
                  <a:pt x="152293" y="2637454"/>
                  <a:pt x="154443" y="2610454"/>
                  <a:pt x="158270" y="2583666"/>
                </a:cubicBezTo>
                <a:cubicBezTo>
                  <a:pt x="160425" y="2568582"/>
                  <a:pt x="164917" y="2553902"/>
                  <a:pt x="167234" y="2538842"/>
                </a:cubicBezTo>
                <a:cubicBezTo>
                  <a:pt x="170897" y="2515030"/>
                  <a:pt x="173211" y="2491030"/>
                  <a:pt x="176199" y="2467124"/>
                </a:cubicBezTo>
                <a:cubicBezTo>
                  <a:pt x="179187" y="2362536"/>
                  <a:pt x="181292" y="2257919"/>
                  <a:pt x="185164" y="2153360"/>
                </a:cubicBezTo>
                <a:cubicBezTo>
                  <a:pt x="187268" y="2096544"/>
                  <a:pt x="194128" y="2039885"/>
                  <a:pt x="194128" y="1983030"/>
                </a:cubicBezTo>
                <a:cubicBezTo>
                  <a:pt x="194128" y="1782469"/>
                  <a:pt x="198541" y="1816832"/>
                  <a:pt x="176199" y="1705124"/>
                </a:cubicBezTo>
                <a:cubicBezTo>
                  <a:pt x="173211" y="1615477"/>
                  <a:pt x="170749" y="1525811"/>
                  <a:pt x="167234" y="1436183"/>
                </a:cubicBezTo>
                <a:cubicBezTo>
                  <a:pt x="164772" y="1373407"/>
                  <a:pt x="163280" y="1310548"/>
                  <a:pt x="158270" y="1247924"/>
                </a:cubicBezTo>
                <a:cubicBezTo>
                  <a:pt x="157085" y="1233115"/>
                  <a:pt x="145476" y="1200578"/>
                  <a:pt x="140340" y="1185171"/>
                </a:cubicBezTo>
                <a:cubicBezTo>
                  <a:pt x="133851" y="1146235"/>
                  <a:pt x="130766" y="1124158"/>
                  <a:pt x="122411" y="1086560"/>
                </a:cubicBezTo>
                <a:cubicBezTo>
                  <a:pt x="119738" y="1074533"/>
                  <a:pt x="115472" y="1062854"/>
                  <a:pt x="113446" y="1050701"/>
                </a:cubicBezTo>
                <a:cubicBezTo>
                  <a:pt x="109485" y="1026937"/>
                  <a:pt x="107888" y="1002833"/>
                  <a:pt x="104481" y="978983"/>
                </a:cubicBezTo>
                <a:cubicBezTo>
                  <a:pt x="101910" y="960989"/>
                  <a:pt x="98768" y="943078"/>
                  <a:pt x="95517" y="925195"/>
                </a:cubicBezTo>
                <a:cubicBezTo>
                  <a:pt x="92791" y="910204"/>
                  <a:pt x="88707" y="895455"/>
                  <a:pt x="86552" y="880371"/>
                </a:cubicBezTo>
                <a:cubicBezTo>
                  <a:pt x="81295" y="843576"/>
                  <a:pt x="72483" y="744782"/>
                  <a:pt x="68623" y="710042"/>
                </a:cubicBezTo>
                <a:cubicBezTo>
                  <a:pt x="65963" y="686097"/>
                  <a:pt x="62646" y="662230"/>
                  <a:pt x="59658" y="638324"/>
                </a:cubicBezTo>
                <a:cubicBezTo>
                  <a:pt x="62646" y="593501"/>
                  <a:pt x="66060" y="548704"/>
                  <a:pt x="68623" y="503854"/>
                </a:cubicBezTo>
                <a:cubicBezTo>
                  <a:pt x="72037" y="444112"/>
                  <a:pt x="70728" y="384005"/>
                  <a:pt x="77587" y="324560"/>
                </a:cubicBezTo>
                <a:cubicBezTo>
                  <a:pt x="79753" y="305785"/>
                  <a:pt x="77587" y="276747"/>
                  <a:pt x="95517" y="270771"/>
                </a:cubicBezTo>
                <a:lnTo>
                  <a:pt x="176199" y="243877"/>
                </a:lnTo>
                <a:lnTo>
                  <a:pt x="203093" y="234913"/>
                </a:lnTo>
                <a:lnTo>
                  <a:pt x="229987" y="225948"/>
                </a:lnTo>
                <a:cubicBezTo>
                  <a:pt x="264890" y="191045"/>
                  <a:pt x="234469" y="214294"/>
                  <a:pt x="310670" y="199054"/>
                </a:cubicBezTo>
                <a:cubicBezTo>
                  <a:pt x="401178" y="180953"/>
                  <a:pt x="249032" y="198904"/>
                  <a:pt x="382387" y="181124"/>
                </a:cubicBezTo>
                <a:cubicBezTo>
                  <a:pt x="412155" y="177155"/>
                  <a:pt x="442152" y="175148"/>
                  <a:pt x="472034" y="172160"/>
                </a:cubicBezTo>
                <a:cubicBezTo>
                  <a:pt x="570947" y="152377"/>
                  <a:pt x="532770" y="163866"/>
                  <a:pt x="588576" y="145266"/>
                </a:cubicBezTo>
                <a:cubicBezTo>
                  <a:pt x="606505" y="133313"/>
                  <a:pt x="627127" y="124644"/>
                  <a:pt x="642364" y="109407"/>
                </a:cubicBezTo>
                <a:cubicBezTo>
                  <a:pt x="667844" y="83925"/>
                  <a:pt x="658858" y="91221"/>
                  <a:pt x="696152" y="64583"/>
                </a:cubicBezTo>
                <a:cubicBezTo>
                  <a:pt x="704919" y="58321"/>
                  <a:pt x="713409" y="51472"/>
                  <a:pt x="723046" y="46654"/>
                </a:cubicBezTo>
                <a:cubicBezTo>
                  <a:pt x="741425" y="37465"/>
                  <a:pt x="777713" y="32134"/>
                  <a:pt x="794764" y="28724"/>
                </a:cubicBezTo>
                <a:lnTo>
                  <a:pt x="1251964" y="37689"/>
                </a:lnTo>
                <a:cubicBezTo>
                  <a:pt x="1332368" y="37689"/>
                  <a:pt x="1498840" y="22453"/>
                  <a:pt x="1583658" y="19760"/>
                </a:cubicBezTo>
                <a:cubicBezTo>
                  <a:pt x="1721080" y="15397"/>
                  <a:pt x="1858575" y="13783"/>
                  <a:pt x="1996034" y="10795"/>
                </a:cubicBezTo>
                <a:cubicBezTo>
                  <a:pt x="2115148" y="-4095"/>
                  <a:pt x="2073449" y="-3093"/>
                  <a:pt x="2247046" y="10795"/>
                </a:cubicBezTo>
                <a:cubicBezTo>
                  <a:pt x="2262235" y="12010"/>
                  <a:pt x="2276716" y="18165"/>
                  <a:pt x="2291870" y="19760"/>
                </a:cubicBezTo>
                <a:cubicBezTo>
                  <a:pt x="2411791" y="32383"/>
                  <a:pt x="2605864" y="34614"/>
                  <a:pt x="2704246" y="37689"/>
                </a:cubicBezTo>
                <a:cubicBezTo>
                  <a:pt x="2800125" y="53669"/>
                  <a:pt x="2809606" y="56542"/>
                  <a:pt x="2946293" y="64583"/>
                </a:cubicBezTo>
                <a:lnTo>
                  <a:pt x="3098693" y="73548"/>
                </a:lnTo>
                <a:cubicBezTo>
                  <a:pt x="3128642" y="75767"/>
                  <a:pt x="3158458" y="79525"/>
                  <a:pt x="3188340" y="82513"/>
                </a:cubicBezTo>
                <a:cubicBezTo>
                  <a:pt x="3197305" y="85501"/>
                  <a:pt x="3206148" y="88881"/>
                  <a:pt x="3215234" y="91477"/>
                </a:cubicBezTo>
                <a:cubicBezTo>
                  <a:pt x="3234811" y="97070"/>
                  <a:pt x="3277429" y="106766"/>
                  <a:pt x="3295917" y="109407"/>
                </a:cubicBezTo>
                <a:cubicBezTo>
                  <a:pt x="3322705" y="113234"/>
                  <a:pt x="3349871" y="114151"/>
                  <a:pt x="3376599" y="118371"/>
                </a:cubicBezTo>
                <a:cubicBezTo>
                  <a:pt x="3406700" y="123124"/>
                  <a:pt x="3466246" y="136301"/>
                  <a:pt x="3466246" y="136301"/>
                </a:cubicBezTo>
                <a:cubicBezTo>
                  <a:pt x="3526011" y="133313"/>
                  <a:pt x="3585853" y="131600"/>
                  <a:pt x="3645540" y="127336"/>
                </a:cubicBezTo>
                <a:cubicBezTo>
                  <a:pt x="3669571" y="125619"/>
                  <a:pt x="3693210" y="119828"/>
                  <a:pt x="3717258" y="118371"/>
                </a:cubicBezTo>
                <a:cubicBezTo>
                  <a:pt x="3791887" y="113848"/>
                  <a:pt x="3866670" y="112395"/>
                  <a:pt x="3941376" y="109407"/>
                </a:cubicBezTo>
                <a:cubicBezTo>
                  <a:pt x="4006589" y="96364"/>
                  <a:pt x="4056012" y="85345"/>
                  <a:pt x="4129634" y="82513"/>
                </a:cubicBezTo>
                <a:lnTo>
                  <a:pt x="4362717" y="73548"/>
                </a:lnTo>
                <a:cubicBezTo>
                  <a:pt x="4371682" y="70560"/>
                  <a:pt x="4380161" y="64583"/>
                  <a:pt x="4389611" y="64583"/>
                </a:cubicBezTo>
                <a:cubicBezTo>
                  <a:pt x="4410741" y="64583"/>
                  <a:pt x="4433055" y="64966"/>
                  <a:pt x="4452364" y="73548"/>
                </a:cubicBezTo>
                <a:cubicBezTo>
                  <a:pt x="4462210" y="77924"/>
                  <a:pt x="4464948" y="91087"/>
                  <a:pt x="4470293" y="100442"/>
                </a:cubicBezTo>
                <a:cubicBezTo>
                  <a:pt x="4476923" y="112045"/>
                  <a:pt x="4481593" y="124698"/>
                  <a:pt x="4488223" y="136301"/>
                </a:cubicBezTo>
                <a:cubicBezTo>
                  <a:pt x="4503302" y="162689"/>
                  <a:pt x="4504447" y="161490"/>
                  <a:pt x="4524081" y="18112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Kombinationstegning 3"/>
          <p:cNvSpPr/>
          <p:nvPr/>
        </p:nvSpPr>
        <p:spPr>
          <a:xfrm>
            <a:off x="1380565" y="1960320"/>
            <a:ext cx="1649884" cy="590098"/>
          </a:xfrm>
          <a:custGeom>
            <a:avLst/>
            <a:gdLst>
              <a:gd name="connsiteX0" fmla="*/ 170329 w 1649884"/>
              <a:gd name="connsiteY0" fmla="*/ 11915 h 590098"/>
              <a:gd name="connsiteX1" fmla="*/ 107576 w 1649884"/>
              <a:gd name="connsiteY1" fmla="*/ 47774 h 590098"/>
              <a:gd name="connsiteX2" fmla="*/ 98611 w 1649884"/>
              <a:gd name="connsiteY2" fmla="*/ 74668 h 590098"/>
              <a:gd name="connsiteX3" fmla="*/ 107576 w 1649884"/>
              <a:gd name="connsiteY3" fmla="*/ 101562 h 590098"/>
              <a:gd name="connsiteX4" fmla="*/ 170329 w 1649884"/>
              <a:gd name="connsiteY4" fmla="*/ 128456 h 590098"/>
              <a:gd name="connsiteX5" fmla="*/ 197223 w 1649884"/>
              <a:gd name="connsiteY5" fmla="*/ 146386 h 590098"/>
              <a:gd name="connsiteX6" fmla="*/ 286870 w 1649884"/>
              <a:gd name="connsiteY6" fmla="*/ 119492 h 590098"/>
              <a:gd name="connsiteX7" fmla="*/ 304800 w 1649884"/>
              <a:gd name="connsiteY7" fmla="*/ 101562 h 590098"/>
              <a:gd name="connsiteX8" fmla="*/ 313764 w 1649884"/>
              <a:gd name="connsiteY8" fmla="*/ 74668 h 590098"/>
              <a:gd name="connsiteX9" fmla="*/ 286870 w 1649884"/>
              <a:gd name="connsiteY9" fmla="*/ 65704 h 590098"/>
              <a:gd name="connsiteX10" fmla="*/ 251011 w 1649884"/>
              <a:gd name="connsiteY10" fmla="*/ 74668 h 590098"/>
              <a:gd name="connsiteX11" fmla="*/ 197223 w 1649884"/>
              <a:gd name="connsiteY11" fmla="*/ 101562 h 590098"/>
              <a:gd name="connsiteX12" fmla="*/ 179294 w 1649884"/>
              <a:gd name="connsiteY12" fmla="*/ 155351 h 590098"/>
              <a:gd name="connsiteX13" fmla="*/ 161364 w 1649884"/>
              <a:gd name="connsiteY13" fmla="*/ 280856 h 590098"/>
              <a:gd name="connsiteX14" fmla="*/ 143435 w 1649884"/>
              <a:gd name="connsiteY14" fmla="*/ 334645 h 590098"/>
              <a:gd name="connsiteX15" fmla="*/ 89647 w 1649884"/>
              <a:gd name="connsiteY15" fmla="*/ 361539 h 590098"/>
              <a:gd name="connsiteX16" fmla="*/ 35859 w 1649884"/>
              <a:gd name="connsiteY16" fmla="*/ 352574 h 590098"/>
              <a:gd name="connsiteX17" fmla="*/ 8964 w 1649884"/>
              <a:gd name="connsiteY17" fmla="*/ 343609 h 590098"/>
              <a:gd name="connsiteX18" fmla="*/ 0 w 1649884"/>
              <a:gd name="connsiteY18" fmla="*/ 316715 h 590098"/>
              <a:gd name="connsiteX19" fmla="*/ 35859 w 1649884"/>
              <a:gd name="connsiteY19" fmla="*/ 227068 h 590098"/>
              <a:gd name="connsiteX20" fmla="*/ 89647 w 1649884"/>
              <a:gd name="connsiteY20" fmla="*/ 236033 h 590098"/>
              <a:gd name="connsiteX21" fmla="*/ 125506 w 1649884"/>
              <a:gd name="connsiteY21" fmla="*/ 253962 h 590098"/>
              <a:gd name="connsiteX22" fmla="*/ 179294 w 1649884"/>
              <a:gd name="connsiteY22" fmla="*/ 298786 h 590098"/>
              <a:gd name="connsiteX23" fmla="*/ 233082 w 1649884"/>
              <a:gd name="connsiteY23" fmla="*/ 325680 h 590098"/>
              <a:gd name="connsiteX24" fmla="*/ 251011 w 1649884"/>
              <a:gd name="connsiteY24" fmla="*/ 352574 h 590098"/>
              <a:gd name="connsiteX25" fmla="*/ 259976 w 1649884"/>
              <a:gd name="connsiteY25" fmla="*/ 379468 h 590098"/>
              <a:gd name="connsiteX26" fmla="*/ 295835 w 1649884"/>
              <a:gd name="connsiteY26" fmla="*/ 397398 h 590098"/>
              <a:gd name="connsiteX27" fmla="*/ 340659 w 1649884"/>
              <a:gd name="connsiteY27" fmla="*/ 388433 h 590098"/>
              <a:gd name="connsiteX28" fmla="*/ 376517 w 1649884"/>
              <a:gd name="connsiteY28" fmla="*/ 379468 h 590098"/>
              <a:gd name="connsiteX29" fmla="*/ 394447 w 1649884"/>
              <a:gd name="connsiteY29" fmla="*/ 325680 h 590098"/>
              <a:gd name="connsiteX30" fmla="*/ 385482 w 1649884"/>
              <a:gd name="connsiteY30" fmla="*/ 236033 h 590098"/>
              <a:gd name="connsiteX31" fmla="*/ 349623 w 1649884"/>
              <a:gd name="connsiteY31" fmla="*/ 244998 h 590098"/>
              <a:gd name="connsiteX32" fmla="*/ 322729 w 1649884"/>
              <a:gd name="connsiteY32" fmla="*/ 271892 h 590098"/>
              <a:gd name="connsiteX33" fmla="*/ 304800 w 1649884"/>
              <a:gd name="connsiteY33" fmla="*/ 325680 h 590098"/>
              <a:gd name="connsiteX34" fmla="*/ 295835 w 1649884"/>
              <a:gd name="connsiteY34" fmla="*/ 352574 h 590098"/>
              <a:gd name="connsiteX35" fmla="*/ 304800 w 1649884"/>
              <a:gd name="connsiteY35" fmla="*/ 415327 h 590098"/>
              <a:gd name="connsiteX36" fmla="*/ 331694 w 1649884"/>
              <a:gd name="connsiteY36" fmla="*/ 424292 h 590098"/>
              <a:gd name="connsiteX37" fmla="*/ 403411 w 1649884"/>
              <a:gd name="connsiteY37" fmla="*/ 415327 h 590098"/>
              <a:gd name="connsiteX38" fmla="*/ 421341 w 1649884"/>
              <a:gd name="connsiteY38" fmla="*/ 397398 h 590098"/>
              <a:gd name="connsiteX39" fmla="*/ 421341 w 1649884"/>
              <a:gd name="connsiteY39" fmla="*/ 271892 h 590098"/>
              <a:gd name="connsiteX40" fmla="*/ 510988 w 1649884"/>
              <a:gd name="connsiteY40" fmla="*/ 253962 h 590098"/>
              <a:gd name="connsiteX41" fmla="*/ 582706 w 1649884"/>
              <a:gd name="connsiteY41" fmla="*/ 236033 h 590098"/>
              <a:gd name="connsiteX42" fmla="*/ 609600 w 1649884"/>
              <a:gd name="connsiteY42" fmla="*/ 218104 h 590098"/>
              <a:gd name="connsiteX43" fmla="*/ 636494 w 1649884"/>
              <a:gd name="connsiteY43" fmla="*/ 209139 h 590098"/>
              <a:gd name="connsiteX44" fmla="*/ 672353 w 1649884"/>
              <a:gd name="connsiteY44" fmla="*/ 173280 h 590098"/>
              <a:gd name="connsiteX45" fmla="*/ 681317 w 1649884"/>
              <a:gd name="connsiteY45" fmla="*/ 146386 h 590098"/>
              <a:gd name="connsiteX46" fmla="*/ 699247 w 1649884"/>
              <a:gd name="connsiteY46" fmla="*/ 119492 h 590098"/>
              <a:gd name="connsiteX47" fmla="*/ 708211 w 1649884"/>
              <a:gd name="connsiteY47" fmla="*/ 83633 h 590098"/>
              <a:gd name="connsiteX48" fmla="*/ 699247 w 1649884"/>
              <a:gd name="connsiteY48" fmla="*/ 2951 h 590098"/>
              <a:gd name="connsiteX49" fmla="*/ 636494 w 1649884"/>
              <a:gd name="connsiteY49" fmla="*/ 29845 h 590098"/>
              <a:gd name="connsiteX50" fmla="*/ 627529 w 1649884"/>
              <a:gd name="connsiteY50" fmla="*/ 56739 h 590098"/>
              <a:gd name="connsiteX51" fmla="*/ 555811 w 1649884"/>
              <a:gd name="connsiteY51" fmla="*/ 110527 h 590098"/>
              <a:gd name="connsiteX52" fmla="*/ 537882 w 1649884"/>
              <a:gd name="connsiteY52" fmla="*/ 137421 h 590098"/>
              <a:gd name="connsiteX53" fmla="*/ 519953 w 1649884"/>
              <a:gd name="connsiteY53" fmla="*/ 191209 h 590098"/>
              <a:gd name="connsiteX54" fmla="*/ 510988 w 1649884"/>
              <a:gd name="connsiteY54" fmla="*/ 218104 h 590098"/>
              <a:gd name="connsiteX55" fmla="*/ 502023 w 1649884"/>
              <a:gd name="connsiteY55" fmla="*/ 244998 h 590098"/>
              <a:gd name="connsiteX56" fmla="*/ 510988 w 1649884"/>
              <a:gd name="connsiteY56" fmla="*/ 325680 h 590098"/>
              <a:gd name="connsiteX57" fmla="*/ 546847 w 1649884"/>
              <a:gd name="connsiteY57" fmla="*/ 397398 h 590098"/>
              <a:gd name="connsiteX58" fmla="*/ 573741 w 1649884"/>
              <a:gd name="connsiteY58" fmla="*/ 415327 h 590098"/>
              <a:gd name="connsiteX59" fmla="*/ 600635 w 1649884"/>
              <a:gd name="connsiteY59" fmla="*/ 424292 h 590098"/>
              <a:gd name="connsiteX60" fmla="*/ 726141 w 1649884"/>
              <a:gd name="connsiteY60" fmla="*/ 415327 h 590098"/>
              <a:gd name="connsiteX61" fmla="*/ 753035 w 1649884"/>
              <a:gd name="connsiteY61" fmla="*/ 406362 h 590098"/>
              <a:gd name="connsiteX62" fmla="*/ 770964 w 1649884"/>
              <a:gd name="connsiteY62" fmla="*/ 379468 h 590098"/>
              <a:gd name="connsiteX63" fmla="*/ 788894 w 1649884"/>
              <a:gd name="connsiteY63" fmla="*/ 361539 h 590098"/>
              <a:gd name="connsiteX64" fmla="*/ 815788 w 1649884"/>
              <a:gd name="connsiteY64" fmla="*/ 280856 h 590098"/>
              <a:gd name="connsiteX65" fmla="*/ 824753 w 1649884"/>
              <a:gd name="connsiteY65" fmla="*/ 253962 h 590098"/>
              <a:gd name="connsiteX66" fmla="*/ 842682 w 1649884"/>
              <a:gd name="connsiteY66" fmla="*/ 227068 h 590098"/>
              <a:gd name="connsiteX67" fmla="*/ 860611 w 1649884"/>
              <a:gd name="connsiteY67" fmla="*/ 173280 h 590098"/>
              <a:gd name="connsiteX68" fmla="*/ 869576 w 1649884"/>
              <a:gd name="connsiteY68" fmla="*/ 146386 h 590098"/>
              <a:gd name="connsiteX69" fmla="*/ 887506 w 1649884"/>
              <a:gd name="connsiteY69" fmla="*/ 83633 h 590098"/>
              <a:gd name="connsiteX70" fmla="*/ 824753 w 1649884"/>
              <a:gd name="connsiteY70" fmla="*/ 83633 h 590098"/>
              <a:gd name="connsiteX71" fmla="*/ 806823 w 1649884"/>
              <a:gd name="connsiteY71" fmla="*/ 101562 h 590098"/>
              <a:gd name="connsiteX72" fmla="*/ 770964 w 1649884"/>
              <a:gd name="connsiteY72" fmla="*/ 119492 h 590098"/>
              <a:gd name="connsiteX73" fmla="*/ 744070 w 1649884"/>
              <a:gd name="connsiteY73" fmla="*/ 137421 h 590098"/>
              <a:gd name="connsiteX74" fmla="*/ 735106 w 1649884"/>
              <a:gd name="connsiteY74" fmla="*/ 164315 h 590098"/>
              <a:gd name="connsiteX75" fmla="*/ 717176 w 1649884"/>
              <a:gd name="connsiteY75" fmla="*/ 182245 h 590098"/>
              <a:gd name="connsiteX76" fmla="*/ 699247 w 1649884"/>
              <a:gd name="connsiteY76" fmla="*/ 236033 h 590098"/>
              <a:gd name="connsiteX77" fmla="*/ 690282 w 1649884"/>
              <a:gd name="connsiteY77" fmla="*/ 262927 h 590098"/>
              <a:gd name="connsiteX78" fmla="*/ 672353 w 1649884"/>
              <a:gd name="connsiteY78" fmla="*/ 298786 h 590098"/>
              <a:gd name="connsiteX79" fmla="*/ 699247 w 1649884"/>
              <a:gd name="connsiteY79" fmla="*/ 424292 h 590098"/>
              <a:gd name="connsiteX80" fmla="*/ 726141 w 1649884"/>
              <a:gd name="connsiteY80" fmla="*/ 433256 h 590098"/>
              <a:gd name="connsiteX81" fmla="*/ 905435 w 1649884"/>
              <a:gd name="connsiteY81" fmla="*/ 415327 h 590098"/>
              <a:gd name="connsiteX82" fmla="*/ 932329 w 1649884"/>
              <a:gd name="connsiteY82" fmla="*/ 397398 h 590098"/>
              <a:gd name="connsiteX83" fmla="*/ 950259 w 1649884"/>
              <a:gd name="connsiteY83" fmla="*/ 343609 h 590098"/>
              <a:gd name="connsiteX84" fmla="*/ 977153 w 1649884"/>
              <a:gd name="connsiteY84" fmla="*/ 298786 h 590098"/>
              <a:gd name="connsiteX85" fmla="*/ 1039906 w 1649884"/>
              <a:gd name="connsiteY85" fmla="*/ 289821 h 590098"/>
              <a:gd name="connsiteX86" fmla="*/ 1013011 w 1649884"/>
              <a:gd name="connsiteY86" fmla="*/ 280856 h 590098"/>
              <a:gd name="connsiteX87" fmla="*/ 932329 w 1649884"/>
              <a:gd name="connsiteY87" fmla="*/ 334645 h 590098"/>
              <a:gd name="connsiteX88" fmla="*/ 905435 w 1649884"/>
              <a:gd name="connsiteY88" fmla="*/ 361539 h 590098"/>
              <a:gd name="connsiteX89" fmla="*/ 896470 w 1649884"/>
              <a:gd name="connsiteY89" fmla="*/ 388433 h 590098"/>
              <a:gd name="connsiteX90" fmla="*/ 905435 w 1649884"/>
              <a:gd name="connsiteY90" fmla="*/ 433256 h 590098"/>
              <a:gd name="connsiteX91" fmla="*/ 932329 w 1649884"/>
              <a:gd name="connsiteY91" fmla="*/ 451186 h 590098"/>
              <a:gd name="connsiteX92" fmla="*/ 968188 w 1649884"/>
              <a:gd name="connsiteY92" fmla="*/ 460151 h 590098"/>
              <a:gd name="connsiteX93" fmla="*/ 995082 w 1649884"/>
              <a:gd name="connsiteY93" fmla="*/ 469115 h 590098"/>
              <a:gd name="connsiteX94" fmla="*/ 1048870 w 1649884"/>
              <a:gd name="connsiteY94" fmla="*/ 460151 h 590098"/>
              <a:gd name="connsiteX95" fmla="*/ 1066800 w 1649884"/>
              <a:gd name="connsiteY95" fmla="*/ 406362 h 590098"/>
              <a:gd name="connsiteX96" fmla="*/ 1057835 w 1649884"/>
              <a:gd name="connsiteY96" fmla="*/ 370504 h 590098"/>
              <a:gd name="connsiteX97" fmla="*/ 1066800 w 1649884"/>
              <a:gd name="connsiteY97" fmla="*/ 469115 h 590098"/>
              <a:gd name="connsiteX98" fmla="*/ 1093694 w 1649884"/>
              <a:gd name="connsiteY98" fmla="*/ 478080 h 590098"/>
              <a:gd name="connsiteX99" fmla="*/ 1147482 w 1649884"/>
              <a:gd name="connsiteY99" fmla="*/ 469115 h 590098"/>
              <a:gd name="connsiteX100" fmla="*/ 1156447 w 1649884"/>
              <a:gd name="connsiteY100" fmla="*/ 442221 h 590098"/>
              <a:gd name="connsiteX101" fmla="*/ 1174376 w 1649884"/>
              <a:gd name="connsiteY101" fmla="*/ 415327 h 590098"/>
              <a:gd name="connsiteX102" fmla="*/ 1201270 w 1649884"/>
              <a:gd name="connsiteY102" fmla="*/ 361539 h 590098"/>
              <a:gd name="connsiteX103" fmla="*/ 1237129 w 1649884"/>
              <a:gd name="connsiteY103" fmla="*/ 370504 h 590098"/>
              <a:gd name="connsiteX104" fmla="*/ 1246094 w 1649884"/>
              <a:gd name="connsiteY104" fmla="*/ 397398 h 590098"/>
              <a:gd name="connsiteX105" fmla="*/ 1264023 w 1649884"/>
              <a:gd name="connsiteY105" fmla="*/ 379468 h 590098"/>
              <a:gd name="connsiteX106" fmla="*/ 1317811 w 1649884"/>
              <a:gd name="connsiteY106" fmla="*/ 361539 h 590098"/>
              <a:gd name="connsiteX107" fmla="*/ 1326776 w 1649884"/>
              <a:gd name="connsiteY107" fmla="*/ 388433 h 590098"/>
              <a:gd name="connsiteX108" fmla="*/ 1335741 w 1649884"/>
              <a:gd name="connsiteY108" fmla="*/ 496009 h 590098"/>
              <a:gd name="connsiteX109" fmla="*/ 1407459 w 1649884"/>
              <a:gd name="connsiteY109" fmla="*/ 487045 h 590098"/>
              <a:gd name="connsiteX110" fmla="*/ 1425388 w 1649884"/>
              <a:gd name="connsiteY110" fmla="*/ 469115 h 590098"/>
              <a:gd name="connsiteX111" fmla="*/ 1452282 w 1649884"/>
              <a:gd name="connsiteY111" fmla="*/ 451186 h 590098"/>
              <a:gd name="connsiteX112" fmla="*/ 1497106 w 1649884"/>
              <a:gd name="connsiteY112" fmla="*/ 388433 h 590098"/>
              <a:gd name="connsiteX113" fmla="*/ 1524000 w 1649884"/>
              <a:gd name="connsiteY113" fmla="*/ 370504 h 590098"/>
              <a:gd name="connsiteX114" fmla="*/ 1550894 w 1649884"/>
              <a:gd name="connsiteY114" fmla="*/ 361539 h 590098"/>
              <a:gd name="connsiteX115" fmla="*/ 1488141 w 1649884"/>
              <a:gd name="connsiteY115" fmla="*/ 370504 h 590098"/>
              <a:gd name="connsiteX116" fmla="*/ 1443317 w 1649884"/>
              <a:gd name="connsiteY116" fmla="*/ 397398 h 590098"/>
              <a:gd name="connsiteX117" fmla="*/ 1434353 w 1649884"/>
              <a:gd name="connsiteY117" fmla="*/ 424292 h 590098"/>
              <a:gd name="connsiteX118" fmla="*/ 1443317 w 1649884"/>
              <a:gd name="connsiteY118" fmla="*/ 513939 h 590098"/>
              <a:gd name="connsiteX119" fmla="*/ 1461247 w 1649884"/>
              <a:gd name="connsiteY119" fmla="*/ 531868 h 590098"/>
              <a:gd name="connsiteX120" fmla="*/ 1515035 w 1649884"/>
              <a:gd name="connsiteY120" fmla="*/ 522904 h 590098"/>
              <a:gd name="connsiteX121" fmla="*/ 1541929 w 1649884"/>
              <a:gd name="connsiteY121" fmla="*/ 504974 h 590098"/>
              <a:gd name="connsiteX122" fmla="*/ 1559859 w 1649884"/>
              <a:gd name="connsiteY122" fmla="*/ 451186 h 590098"/>
              <a:gd name="connsiteX123" fmla="*/ 1568823 w 1649884"/>
              <a:gd name="connsiteY123" fmla="*/ 361539 h 590098"/>
              <a:gd name="connsiteX124" fmla="*/ 1577788 w 1649884"/>
              <a:gd name="connsiteY124" fmla="*/ 334645 h 590098"/>
              <a:gd name="connsiteX125" fmla="*/ 1586753 w 1649884"/>
              <a:gd name="connsiteY125" fmla="*/ 253962 h 590098"/>
              <a:gd name="connsiteX126" fmla="*/ 1604682 w 1649884"/>
              <a:gd name="connsiteY126" fmla="*/ 137421 h 590098"/>
              <a:gd name="connsiteX127" fmla="*/ 1577788 w 1649884"/>
              <a:gd name="connsiteY127" fmla="*/ 155351 h 590098"/>
              <a:gd name="connsiteX128" fmla="*/ 1550894 w 1649884"/>
              <a:gd name="connsiteY128" fmla="*/ 218104 h 590098"/>
              <a:gd name="connsiteX129" fmla="*/ 1515035 w 1649884"/>
              <a:gd name="connsiteY129" fmla="*/ 262927 h 590098"/>
              <a:gd name="connsiteX130" fmla="*/ 1506070 w 1649884"/>
              <a:gd name="connsiteY130" fmla="*/ 289821 h 590098"/>
              <a:gd name="connsiteX131" fmla="*/ 1488141 w 1649884"/>
              <a:gd name="connsiteY131" fmla="*/ 316715 h 590098"/>
              <a:gd name="connsiteX132" fmla="*/ 1470211 w 1649884"/>
              <a:gd name="connsiteY132" fmla="*/ 370504 h 590098"/>
              <a:gd name="connsiteX133" fmla="*/ 1488141 w 1649884"/>
              <a:gd name="connsiteY133" fmla="*/ 370504 h 590098"/>
              <a:gd name="connsiteX134" fmla="*/ 1515035 w 1649884"/>
              <a:gd name="connsiteY134" fmla="*/ 289821 h 590098"/>
              <a:gd name="connsiteX135" fmla="*/ 1532964 w 1649884"/>
              <a:gd name="connsiteY135" fmla="*/ 236033 h 590098"/>
              <a:gd name="connsiteX136" fmla="*/ 1541929 w 1649884"/>
              <a:gd name="connsiteY136" fmla="*/ 200174 h 590098"/>
              <a:gd name="connsiteX137" fmla="*/ 1559859 w 1649884"/>
              <a:gd name="connsiteY137" fmla="*/ 182245 h 590098"/>
              <a:gd name="connsiteX138" fmla="*/ 1613647 w 1649884"/>
              <a:gd name="connsiteY138" fmla="*/ 164315 h 590098"/>
              <a:gd name="connsiteX139" fmla="*/ 1550894 w 1649884"/>
              <a:gd name="connsiteY139" fmla="*/ 209139 h 590098"/>
              <a:gd name="connsiteX140" fmla="*/ 1532964 w 1649884"/>
              <a:gd name="connsiteY140" fmla="*/ 227068 h 590098"/>
              <a:gd name="connsiteX141" fmla="*/ 1550894 w 1649884"/>
              <a:gd name="connsiteY141" fmla="*/ 442221 h 590098"/>
              <a:gd name="connsiteX142" fmla="*/ 1568823 w 1649884"/>
              <a:gd name="connsiteY142" fmla="*/ 504974 h 590098"/>
              <a:gd name="connsiteX143" fmla="*/ 1613647 w 1649884"/>
              <a:gd name="connsiteY143" fmla="*/ 558762 h 590098"/>
              <a:gd name="connsiteX144" fmla="*/ 1622611 w 1649884"/>
              <a:gd name="connsiteY144" fmla="*/ 585656 h 590098"/>
              <a:gd name="connsiteX145" fmla="*/ 1649506 w 1649884"/>
              <a:gd name="connsiteY145" fmla="*/ 558762 h 59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1649884" h="590098">
                <a:moveTo>
                  <a:pt x="170329" y="11915"/>
                </a:moveTo>
                <a:cubicBezTo>
                  <a:pt x="147029" y="21235"/>
                  <a:pt x="121459" y="24637"/>
                  <a:pt x="107576" y="47774"/>
                </a:cubicBezTo>
                <a:cubicBezTo>
                  <a:pt x="102714" y="55877"/>
                  <a:pt x="101599" y="65703"/>
                  <a:pt x="98611" y="74668"/>
                </a:cubicBezTo>
                <a:cubicBezTo>
                  <a:pt x="101599" y="83633"/>
                  <a:pt x="100894" y="94880"/>
                  <a:pt x="107576" y="101562"/>
                </a:cubicBezTo>
                <a:cubicBezTo>
                  <a:pt x="118656" y="112642"/>
                  <a:pt x="154254" y="123098"/>
                  <a:pt x="170329" y="128456"/>
                </a:cubicBezTo>
                <a:cubicBezTo>
                  <a:pt x="179294" y="134433"/>
                  <a:pt x="186502" y="145314"/>
                  <a:pt x="197223" y="146386"/>
                </a:cubicBezTo>
                <a:cubicBezTo>
                  <a:pt x="237907" y="150455"/>
                  <a:pt x="259086" y="141719"/>
                  <a:pt x="286870" y="119492"/>
                </a:cubicBezTo>
                <a:cubicBezTo>
                  <a:pt x="293470" y="114212"/>
                  <a:pt x="298823" y="107539"/>
                  <a:pt x="304800" y="101562"/>
                </a:cubicBezTo>
                <a:cubicBezTo>
                  <a:pt x="307788" y="92597"/>
                  <a:pt x="317990" y="83120"/>
                  <a:pt x="313764" y="74668"/>
                </a:cubicBezTo>
                <a:cubicBezTo>
                  <a:pt x="309538" y="66216"/>
                  <a:pt x="296320" y="65704"/>
                  <a:pt x="286870" y="65704"/>
                </a:cubicBezTo>
                <a:cubicBezTo>
                  <a:pt x="274549" y="65704"/>
                  <a:pt x="262858" y="71283"/>
                  <a:pt x="251011" y="74668"/>
                </a:cubicBezTo>
                <a:cubicBezTo>
                  <a:pt x="218537" y="83946"/>
                  <a:pt x="226688" y="81919"/>
                  <a:pt x="197223" y="101562"/>
                </a:cubicBezTo>
                <a:cubicBezTo>
                  <a:pt x="191247" y="119492"/>
                  <a:pt x="181381" y="136567"/>
                  <a:pt x="179294" y="155351"/>
                </a:cubicBezTo>
                <a:cubicBezTo>
                  <a:pt x="174982" y="194157"/>
                  <a:pt x="172068" y="241606"/>
                  <a:pt x="161364" y="280856"/>
                </a:cubicBezTo>
                <a:cubicBezTo>
                  <a:pt x="156391" y="299090"/>
                  <a:pt x="159160" y="324162"/>
                  <a:pt x="143435" y="334645"/>
                </a:cubicBezTo>
                <a:cubicBezTo>
                  <a:pt x="108678" y="357816"/>
                  <a:pt x="126762" y="349167"/>
                  <a:pt x="89647" y="361539"/>
                </a:cubicBezTo>
                <a:cubicBezTo>
                  <a:pt x="71718" y="358551"/>
                  <a:pt x="53603" y="356517"/>
                  <a:pt x="35859" y="352574"/>
                </a:cubicBezTo>
                <a:cubicBezTo>
                  <a:pt x="26634" y="350524"/>
                  <a:pt x="15646" y="350291"/>
                  <a:pt x="8964" y="343609"/>
                </a:cubicBezTo>
                <a:cubicBezTo>
                  <a:pt x="2282" y="336927"/>
                  <a:pt x="2988" y="325680"/>
                  <a:pt x="0" y="316715"/>
                </a:cubicBezTo>
                <a:cubicBezTo>
                  <a:pt x="2910" y="293437"/>
                  <a:pt x="-7776" y="231916"/>
                  <a:pt x="35859" y="227068"/>
                </a:cubicBezTo>
                <a:cubicBezTo>
                  <a:pt x="53924" y="225061"/>
                  <a:pt x="71718" y="233045"/>
                  <a:pt x="89647" y="236033"/>
                </a:cubicBezTo>
                <a:cubicBezTo>
                  <a:pt x="101600" y="242009"/>
                  <a:pt x="114631" y="246195"/>
                  <a:pt x="125506" y="253962"/>
                </a:cubicBezTo>
                <a:cubicBezTo>
                  <a:pt x="171770" y="287007"/>
                  <a:pt x="131865" y="275071"/>
                  <a:pt x="179294" y="298786"/>
                </a:cubicBezTo>
                <a:cubicBezTo>
                  <a:pt x="253533" y="335907"/>
                  <a:pt x="155999" y="274292"/>
                  <a:pt x="233082" y="325680"/>
                </a:cubicBezTo>
                <a:cubicBezTo>
                  <a:pt x="239058" y="334645"/>
                  <a:pt x="246193" y="342937"/>
                  <a:pt x="251011" y="352574"/>
                </a:cubicBezTo>
                <a:cubicBezTo>
                  <a:pt x="255237" y="361026"/>
                  <a:pt x="253294" y="372786"/>
                  <a:pt x="259976" y="379468"/>
                </a:cubicBezTo>
                <a:cubicBezTo>
                  <a:pt x="269426" y="388918"/>
                  <a:pt x="283882" y="391421"/>
                  <a:pt x="295835" y="397398"/>
                </a:cubicBezTo>
                <a:cubicBezTo>
                  <a:pt x="310776" y="394410"/>
                  <a:pt x="325785" y="391739"/>
                  <a:pt x="340659" y="388433"/>
                </a:cubicBezTo>
                <a:cubicBezTo>
                  <a:pt x="352686" y="385760"/>
                  <a:pt x="368499" y="388822"/>
                  <a:pt x="376517" y="379468"/>
                </a:cubicBezTo>
                <a:cubicBezTo>
                  <a:pt x="388816" y="365119"/>
                  <a:pt x="394447" y="325680"/>
                  <a:pt x="394447" y="325680"/>
                </a:cubicBezTo>
                <a:cubicBezTo>
                  <a:pt x="391459" y="295798"/>
                  <a:pt x="400067" y="262285"/>
                  <a:pt x="385482" y="236033"/>
                </a:cubicBezTo>
                <a:cubicBezTo>
                  <a:pt x="379498" y="225263"/>
                  <a:pt x="360321" y="238885"/>
                  <a:pt x="349623" y="244998"/>
                </a:cubicBezTo>
                <a:cubicBezTo>
                  <a:pt x="338615" y="251288"/>
                  <a:pt x="331694" y="262927"/>
                  <a:pt x="322729" y="271892"/>
                </a:cubicBezTo>
                <a:lnTo>
                  <a:pt x="304800" y="325680"/>
                </a:lnTo>
                <a:lnTo>
                  <a:pt x="295835" y="352574"/>
                </a:lnTo>
                <a:cubicBezTo>
                  <a:pt x="298823" y="373492"/>
                  <a:pt x="295350" y="396428"/>
                  <a:pt x="304800" y="415327"/>
                </a:cubicBezTo>
                <a:cubicBezTo>
                  <a:pt x="309026" y="423779"/>
                  <a:pt x="322244" y="424292"/>
                  <a:pt x="331694" y="424292"/>
                </a:cubicBezTo>
                <a:cubicBezTo>
                  <a:pt x="355786" y="424292"/>
                  <a:pt x="379505" y="418315"/>
                  <a:pt x="403411" y="415327"/>
                </a:cubicBezTo>
                <a:cubicBezTo>
                  <a:pt x="409388" y="409351"/>
                  <a:pt x="416992" y="404645"/>
                  <a:pt x="421341" y="397398"/>
                </a:cubicBezTo>
                <a:cubicBezTo>
                  <a:pt x="442786" y="361658"/>
                  <a:pt x="424028" y="301445"/>
                  <a:pt x="421341" y="271892"/>
                </a:cubicBezTo>
                <a:cubicBezTo>
                  <a:pt x="482098" y="251639"/>
                  <a:pt x="407984" y="274563"/>
                  <a:pt x="510988" y="253962"/>
                </a:cubicBezTo>
                <a:cubicBezTo>
                  <a:pt x="535151" y="249129"/>
                  <a:pt x="582706" y="236033"/>
                  <a:pt x="582706" y="236033"/>
                </a:cubicBezTo>
                <a:cubicBezTo>
                  <a:pt x="591671" y="230057"/>
                  <a:pt x="599963" y="222922"/>
                  <a:pt x="609600" y="218104"/>
                </a:cubicBezTo>
                <a:cubicBezTo>
                  <a:pt x="618052" y="213878"/>
                  <a:pt x="628805" y="214632"/>
                  <a:pt x="636494" y="209139"/>
                </a:cubicBezTo>
                <a:cubicBezTo>
                  <a:pt x="650249" y="199314"/>
                  <a:pt x="672353" y="173280"/>
                  <a:pt x="672353" y="173280"/>
                </a:cubicBezTo>
                <a:cubicBezTo>
                  <a:pt x="675341" y="164315"/>
                  <a:pt x="677091" y="154838"/>
                  <a:pt x="681317" y="146386"/>
                </a:cubicBezTo>
                <a:cubicBezTo>
                  <a:pt x="686135" y="136749"/>
                  <a:pt x="695003" y="129395"/>
                  <a:pt x="699247" y="119492"/>
                </a:cubicBezTo>
                <a:cubicBezTo>
                  <a:pt x="704100" y="108167"/>
                  <a:pt x="705223" y="95586"/>
                  <a:pt x="708211" y="83633"/>
                </a:cubicBezTo>
                <a:cubicBezTo>
                  <a:pt x="705223" y="56739"/>
                  <a:pt x="713588" y="25897"/>
                  <a:pt x="699247" y="2951"/>
                </a:cubicBezTo>
                <a:cubicBezTo>
                  <a:pt x="690733" y="-10671"/>
                  <a:pt x="640586" y="27117"/>
                  <a:pt x="636494" y="29845"/>
                </a:cubicBezTo>
                <a:cubicBezTo>
                  <a:pt x="633506" y="38810"/>
                  <a:pt x="634211" y="50057"/>
                  <a:pt x="627529" y="56739"/>
                </a:cubicBezTo>
                <a:cubicBezTo>
                  <a:pt x="570188" y="114080"/>
                  <a:pt x="587614" y="70774"/>
                  <a:pt x="555811" y="110527"/>
                </a:cubicBezTo>
                <a:cubicBezTo>
                  <a:pt x="549080" y="118940"/>
                  <a:pt x="542258" y="127575"/>
                  <a:pt x="537882" y="137421"/>
                </a:cubicBezTo>
                <a:cubicBezTo>
                  <a:pt x="530206" y="154691"/>
                  <a:pt x="525929" y="173280"/>
                  <a:pt x="519953" y="191209"/>
                </a:cubicBezTo>
                <a:lnTo>
                  <a:pt x="510988" y="218104"/>
                </a:lnTo>
                <a:lnTo>
                  <a:pt x="502023" y="244998"/>
                </a:lnTo>
                <a:cubicBezTo>
                  <a:pt x="505011" y="271892"/>
                  <a:pt x="505681" y="299146"/>
                  <a:pt x="510988" y="325680"/>
                </a:cubicBezTo>
                <a:cubicBezTo>
                  <a:pt x="518448" y="362978"/>
                  <a:pt x="521431" y="377065"/>
                  <a:pt x="546847" y="397398"/>
                </a:cubicBezTo>
                <a:cubicBezTo>
                  <a:pt x="555260" y="404129"/>
                  <a:pt x="564104" y="410509"/>
                  <a:pt x="573741" y="415327"/>
                </a:cubicBezTo>
                <a:cubicBezTo>
                  <a:pt x="582193" y="419553"/>
                  <a:pt x="591670" y="421304"/>
                  <a:pt x="600635" y="424292"/>
                </a:cubicBezTo>
                <a:cubicBezTo>
                  <a:pt x="642470" y="421304"/>
                  <a:pt x="684486" y="420228"/>
                  <a:pt x="726141" y="415327"/>
                </a:cubicBezTo>
                <a:cubicBezTo>
                  <a:pt x="735526" y="414223"/>
                  <a:pt x="745656" y="412265"/>
                  <a:pt x="753035" y="406362"/>
                </a:cubicBezTo>
                <a:cubicBezTo>
                  <a:pt x="761448" y="399631"/>
                  <a:pt x="764233" y="387881"/>
                  <a:pt x="770964" y="379468"/>
                </a:cubicBezTo>
                <a:cubicBezTo>
                  <a:pt x="776244" y="372868"/>
                  <a:pt x="782917" y="367515"/>
                  <a:pt x="788894" y="361539"/>
                </a:cubicBezTo>
                <a:lnTo>
                  <a:pt x="815788" y="280856"/>
                </a:lnTo>
                <a:cubicBezTo>
                  <a:pt x="818776" y="271891"/>
                  <a:pt x="819511" y="261825"/>
                  <a:pt x="824753" y="253962"/>
                </a:cubicBezTo>
                <a:cubicBezTo>
                  <a:pt x="830729" y="244997"/>
                  <a:pt x="838306" y="236914"/>
                  <a:pt x="842682" y="227068"/>
                </a:cubicBezTo>
                <a:cubicBezTo>
                  <a:pt x="850358" y="209798"/>
                  <a:pt x="854635" y="191209"/>
                  <a:pt x="860611" y="173280"/>
                </a:cubicBezTo>
                <a:cubicBezTo>
                  <a:pt x="863599" y="164315"/>
                  <a:pt x="867284" y="155553"/>
                  <a:pt x="869576" y="146386"/>
                </a:cubicBezTo>
                <a:cubicBezTo>
                  <a:pt x="880833" y="101360"/>
                  <a:pt x="874645" y="122216"/>
                  <a:pt x="887506" y="83633"/>
                </a:cubicBezTo>
                <a:cubicBezTo>
                  <a:pt x="859283" y="74225"/>
                  <a:pt x="856272" y="67874"/>
                  <a:pt x="824753" y="83633"/>
                </a:cubicBezTo>
                <a:cubicBezTo>
                  <a:pt x="817193" y="87413"/>
                  <a:pt x="813856" y="96874"/>
                  <a:pt x="806823" y="101562"/>
                </a:cubicBezTo>
                <a:cubicBezTo>
                  <a:pt x="795704" y="108975"/>
                  <a:pt x="782567" y="112862"/>
                  <a:pt x="770964" y="119492"/>
                </a:cubicBezTo>
                <a:cubicBezTo>
                  <a:pt x="761609" y="124837"/>
                  <a:pt x="753035" y="131445"/>
                  <a:pt x="744070" y="137421"/>
                </a:cubicBezTo>
                <a:cubicBezTo>
                  <a:pt x="741082" y="146386"/>
                  <a:pt x="739968" y="156212"/>
                  <a:pt x="735106" y="164315"/>
                </a:cubicBezTo>
                <a:cubicBezTo>
                  <a:pt x="730757" y="171563"/>
                  <a:pt x="720956" y="174685"/>
                  <a:pt x="717176" y="182245"/>
                </a:cubicBezTo>
                <a:cubicBezTo>
                  <a:pt x="708724" y="199149"/>
                  <a:pt x="705223" y="218104"/>
                  <a:pt x="699247" y="236033"/>
                </a:cubicBezTo>
                <a:cubicBezTo>
                  <a:pt x="696259" y="244998"/>
                  <a:pt x="694508" y="254475"/>
                  <a:pt x="690282" y="262927"/>
                </a:cubicBezTo>
                <a:lnTo>
                  <a:pt x="672353" y="298786"/>
                </a:lnTo>
                <a:cubicBezTo>
                  <a:pt x="675540" y="337036"/>
                  <a:pt x="657395" y="399181"/>
                  <a:pt x="699247" y="424292"/>
                </a:cubicBezTo>
                <a:cubicBezTo>
                  <a:pt x="707350" y="429154"/>
                  <a:pt x="717176" y="430268"/>
                  <a:pt x="726141" y="433256"/>
                </a:cubicBezTo>
                <a:cubicBezTo>
                  <a:pt x="735061" y="432731"/>
                  <a:pt x="858660" y="438714"/>
                  <a:pt x="905435" y="415327"/>
                </a:cubicBezTo>
                <a:cubicBezTo>
                  <a:pt x="915072" y="410509"/>
                  <a:pt x="923364" y="403374"/>
                  <a:pt x="932329" y="397398"/>
                </a:cubicBezTo>
                <a:lnTo>
                  <a:pt x="950259" y="343609"/>
                </a:lnTo>
                <a:cubicBezTo>
                  <a:pt x="955018" y="329332"/>
                  <a:pt x="958693" y="304939"/>
                  <a:pt x="977153" y="298786"/>
                </a:cubicBezTo>
                <a:cubicBezTo>
                  <a:pt x="997199" y="292104"/>
                  <a:pt x="1018988" y="292809"/>
                  <a:pt x="1039906" y="289821"/>
                </a:cubicBezTo>
                <a:cubicBezTo>
                  <a:pt x="1030941" y="286833"/>
                  <a:pt x="1022461" y="280856"/>
                  <a:pt x="1013011" y="280856"/>
                </a:cubicBezTo>
                <a:cubicBezTo>
                  <a:pt x="970744" y="280856"/>
                  <a:pt x="961700" y="305274"/>
                  <a:pt x="932329" y="334645"/>
                </a:cubicBezTo>
                <a:lnTo>
                  <a:pt x="905435" y="361539"/>
                </a:lnTo>
                <a:cubicBezTo>
                  <a:pt x="902447" y="370504"/>
                  <a:pt x="896470" y="378983"/>
                  <a:pt x="896470" y="388433"/>
                </a:cubicBezTo>
                <a:cubicBezTo>
                  <a:pt x="896470" y="403670"/>
                  <a:pt x="897875" y="420027"/>
                  <a:pt x="905435" y="433256"/>
                </a:cubicBezTo>
                <a:cubicBezTo>
                  <a:pt x="910781" y="442611"/>
                  <a:pt x="922426" y="446942"/>
                  <a:pt x="932329" y="451186"/>
                </a:cubicBezTo>
                <a:cubicBezTo>
                  <a:pt x="943654" y="456040"/>
                  <a:pt x="956341" y="456766"/>
                  <a:pt x="968188" y="460151"/>
                </a:cubicBezTo>
                <a:cubicBezTo>
                  <a:pt x="977274" y="462747"/>
                  <a:pt x="986117" y="466127"/>
                  <a:pt x="995082" y="469115"/>
                </a:cubicBezTo>
                <a:cubicBezTo>
                  <a:pt x="1013011" y="466127"/>
                  <a:pt x="1035191" y="472120"/>
                  <a:pt x="1048870" y="460151"/>
                </a:cubicBezTo>
                <a:cubicBezTo>
                  <a:pt x="1063093" y="447706"/>
                  <a:pt x="1066800" y="406362"/>
                  <a:pt x="1066800" y="406362"/>
                </a:cubicBezTo>
                <a:cubicBezTo>
                  <a:pt x="1063812" y="394409"/>
                  <a:pt x="1057835" y="358183"/>
                  <a:pt x="1057835" y="370504"/>
                </a:cubicBezTo>
                <a:cubicBezTo>
                  <a:pt x="1057835" y="403510"/>
                  <a:pt x="1056363" y="437803"/>
                  <a:pt x="1066800" y="469115"/>
                </a:cubicBezTo>
                <a:cubicBezTo>
                  <a:pt x="1069788" y="478080"/>
                  <a:pt x="1084729" y="475092"/>
                  <a:pt x="1093694" y="478080"/>
                </a:cubicBezTo>
                <a:cubicBezTo>
                  <a:pt x="1111623" y="475092"/>
                  <a:pt x="1131700" y="478133"/>
                  <a:pt x="1147482" y="469115"/>
                </a:cubicBezTo>
                <a:cubicBezTo>
                  <a:pt x="1155687" y="464427"/>
                  <a:pt x="1152221" y="450673"/>
                  <a:pt x="1156447" y="442221"/>
                </a:cubicBezTo>
                <a:cubicBezTo>
                  <a:pt x="1161265" y="432584"/>
                  <a:pt x="1169558" y="424964"/>
                  <a:pt x="1174376" y="415327"/>
                </a:cubicBezTo>
                <a:cubicBezTo>
                  <a:pt x="1211491" y="341097"/>
                  <a:pt x="1149888" y="438613"/>
                  <a:pt x="1201270" y="361539"/>
                </a:cubicBezTo>
                <a:cubicBezTo>
                  <a:pt x="1213223" y="364527"/>
                  <a:pt x="1227508" y="362807"/>
                  <a:pt x="1237129" y="370504"/>
                </a:cubicBezTo>
                <a:cubicBezTo>
                  <a:pt x="1244508" y="376407"/>
                  <a:pt x="1237129" y="394410"/>
                  <a:pt x="1246094" y="397398"/>
                </a:cubicBezTo>
                <a:cubicBezTo>
                  <a:pt x="1254112" y="400071"/>
                  <a:pt x="1256463" y="383248"/>
                  <a:pt x="1264023" y="379468"/>
                </a:cubicBezTo>
                <a:cubicBezTo>
                  <a:pt x="1280927" y="371016"/>
                  <a:pt x="1317811" y="361539"/>
                  <a:pt x="1317811" y="361539"/>
                </a:cubicBezTo>
                <a:cubicBezTo>
                  <a:pt x="1320799" y="370504"/>
                  <a:pt x="1325527" y="379066"/>
                  <a:pt x="1326776" y="388433"/>
                </a:cubicBezTo>
                <a:cubicBezTo>
                  <a:pt x="1331532" y="424100"/>
                  <a:pt x="1312955" y="468160"/>
                  <a:pt x="1335741" y="496009"/>
                </a:cubicBezTo>
                <a:cubicBezTo>
                  <a:pt x="1350997" y="514655"/>
                  <a:pt x="1383553" y="490033"/>
                  <a:pt x="1407459" y="487045"/>
                </a:cubicBezTo>
                <a:cubicBezTo>
                  <a:pt x="1413435" y="481068"/>
                  <a:pt x="1418788" y="474395"/>
                  <a:pt x="1425388" y="469115"/>
                </a:cubicBezTo>
                <a:cubicBezTo>
                  <a:pt x="1433801" y="462384"/>
                  <a:pt x="1445551" y="459599"/>
                  <a:pt x="1452282" y="451186"/>
                </a:cubicBezTo>
                <a:cubicBezTo>
                  <a:pt x="1495933" y="396623"/>
                  <a:pt x="1402078" y="451784"/>
                  <a:pt x="1497106" y="388433"/>
                </a:cubicBezTo>
                <a:cubicBezTo>
                  <a:pt x="1506071" y="382457"/>
                  <a:pt x="1514363" y="375322"/>
                  <a:pt x="1524000" y="370504"/>
                </a:cubicBezTo>
                <a:cubicBezTo>
                  <a:pt x="1532452" y="366278"/>
                  <a:pt x="1560344" y="361539"/>
                  <a:pt x="1550894" y="361539"/>
                </a:cubicBezTo>
                <a:cubicBezTo>
                  <a:pt x="1529764" y="361539"/>
                  <a:pt x="1509059" y="367516"/>
                  <a:pt x="1488141" y="370504"/>
                </a:cubicBezTo>
                <a:cubicBezTo>
                  <a:pt x="1466986" y="377555"/>
                  <a:pt x="1455623" y="376888"/>
                  <a:pt x="1443317" y="397398"/>
                </a:cubicBezTo>
                <a:cubicBezTo>
                  <a:pt x="1438455" y="405501"/>
                  <a:pt x="1437341" y="415327"/>
                  <a:pt x="1434353" y="424292"/>
                </a:cubicBezTo>
                <a:cubicBezTo>
                  <a:pt x="1437341" y="454174"/>
                  <a:pt x="1436033" y="484804"/>
                  <a:pt x="1443317" y="513939"/>
                </a:cubicBezTo>
                <a:cubicBezTo>
                  <a:pt x="1445367" y="522139"/>
                  <a:pt x="1452860" y="530820"/>
                  <a:pt x="1461247" y="531868"/>
                </a:cubicBezTo>
                <a:cubicBezTo>
                  <a:pt x="1479283" y="534123"/>
                  <a:pt x="1497106" y="525892"/>
                  <a:pt x="1515035" y="522904"/>
                </a:cubicBezTo>
                <a:cubicBezTo>
                  <a:pt x="1524000" y="516927"/>
                  <a:pt x="1536219" y="514111"/>
                  <a:pt x="1541929" y="504974"/>
                </a:cubicBezTo>
                <a:cubicBezTo>
                  <a:pt x="1551946" y="488947"/>
                  <a:pt x="1559859" y="451186"/>
                  <a:pt x="1559859" y="451186"/>
                </a:cubicBezTo>
                <a:cubicBezTo>
                  <a:pt x="1562847" y="421304"/>
                  <a:pt x="1564257" y="391221"/>
                  <a:pt x="1568823" y="361539"/>
                </a:cubicBezTo>
                <a:cubicBezTo>
                  <a:pt x="1570260" y="352199"/>
                  <a:pt x="1576234" y="343966"/>
                  <a:pt x="1577788" y="334645"/>
                </a:cubicBezTo>
                <a:cubicBezTo>
                  <a:pt x="1582237" y="307953"/>
                  <a:pt x="1583177" y="280784"/>
                  <a:pt x="1586753" y="253962"/>
                </a:cubicBezTo>
                <a:cubicBezTo>
                  <a:pt x="1587899" y="245370"/>
                  <a:pt x="1606273" y="141399"/>
                  <a:pt x="1604682" y="137421"/>
                </a:cubicBezTo>
                <a:cubicBezTo>
                  <a:pt x="1600681" y="127417"/>
                  <a:pt x="1586753" y="149374"/>
                  <a:pt x="1577788" y="155351"/>
                </a:cubicBezTo>
                <a:cubicBezTo>
                  <a:pt x="1569820" y="179254"/>
                  <a:pt x="1565662" y="195952"/>
                  <a:pt x="1550894" y="218104"/>
                </a:cubicBezTo>
                <a:cubicBezTo>
                  <a:pt x="1517536" y="268140"/>
                  <a:pt x="1547607" y="197784"/>
                  <a:pt x="1515035" y="262927"/>
                </a:cubicBezTo>
                <a:cubicBezTo>
                  <a:pt x="1510809" y="271379"/>
                  <a:pt x="1510296" y="281369"/>
                  <a:pt x="1506070" y="289821"/>
                </a:cubicBezTo>
                <a:cubicBezTo>
                  <a:pt x="1501252" y="299458"/>
                  <a:pt x="1492517" y="306869"/>
                  <a:pt x="1488141" y="316715"/>
                </a:cubicBezTo>
                <a:cubicBezTo>
                  <a:pt x="1480465" y="333986"/>
                  <a:pt x="1476187" y="352574"/>
                  <a:pt x="1470211" y="370504"/>
                </a:cubicBezTo>
                <a:cubicBezTo>
                  <a:pt x="1457237" y="409427"/>
                  <a:pt x="1454567" y="404078"/>
                  <a:pt x="1488141" y="370504"/>
                </a:cubicBezTo>
                <a:lnTo>
                  <a:pt x="1515035" y="289821"/>
                </a:lnTo>
                <a:lnTo>
                  <a:pt x="1532964" y="236033"/>
                </a:lnTo>
                <a:cubicBezTo>
                  <a:pt x="1535952" y="224080"/>
                  <a:pt x="1536419" y="211194"/>
                  <a:pt x="1541929" y="200174"/>
                </a:cubicBezTo>
                <a:cubicBezTo>
                  <a:pt x="1545709" y="192614"/>
                  <a:pt x="1552299" y="186025"/>
                  <a:pt x="1559859" y="182245"/>
                </a:cubicBezTo>
                <a:cubicBezTo>
                  <a:pt x="1576763" y="173793"/>
                  <a:pt x="1629372" y="153831"/>
                  <a:pt x="1613647" y="164315"/>
                </a:cubicBezTo>
                <a:cubicBezTo>
                  <a:pt x="1590360" y="179840"/>
                  <a:pt x="1573131" y="190609"/>
                  <a:pt x="1550894" y="209139"/>
                </a:cubicBezTo>
                <a:cubicBezTo>
                  <a:pt x="1544401" y="214550"/>
                  <a:pt x="1538941" y="221092"/>
                  <a:pt x="1532964" y="227068"/>
                </a:cubicBezTo>
                <a:cubicBezTo>
                  <a:pt x="1547855" y="539778"/>
                  <a:pt x="1521238" y="338428"/>
                  <a:pt x="1550894" y="442221"/>
                </a:cubicBezTo>
                <a:cubicBezTo>
                  <a:pt x="1554722" y="455618"/>
                  <a:pt x="1561661" y="490650"/>
                  <a:pt x="1568823" y="504974"/>
                </a:cubicBezTo>
                <a:cubicBezTo>
                  <a:pt x="1581303" y="529934"/>
                  <a:pt x="1593823" y="538938"/>
                  <a:pt x="1613647" y="558762"/>
                </a:cubicBezTo>
                <a:cubicBezTo>
                  <a:pt x="1616635" y="567727"/>
                  <a:pt x="1614159" y="581430"/>
                  <a:pt x="1622611" y="585656"/>
                </a:cubicBezTo>
                <a:cubicBezTo>
                  <a:pt x="1655176" y="601939"/>
                  <a:pt x="1649506" y="568979"/>
                  <a:pt x="1649506" y="55876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Kombinationstegning 5"/>
          <p:cNvSpPr/>
          <p:nvPr/>
        </p:nvSpPr>
        <p:spPr>
          <a:xfrm>
            <a:off x="4625788" y="89647"/>
            <a:ext cx="2402541" cy="3478306"/>
          </a:xfrm>
          <a:custGeom>
            <a:avLst/>
            <a:gdLst>
              <a:gd name="connsiteX0" fmla="*/ 134471 w 2402541"/>
              <a:gd name="connsiteY0" fmla="*/ 233082 h 3478306"/>
              <a:gd name="connsiteX1" fmla="*/ 143436 w 2402541"/>
              <a:gd name="connsiteY1" fmla="*/ 188259 h 3478306"/>
              <a:gd name="connsiteX2" fmla="*/ 161365 w 2402541"/>
              <a:gd name="connsiteY2" fmla="*/ 170329 h 3478306"/>
              <a:gd name="connsiteX3" fmla="*/ 197224 w 2402541"/>
              <a:gd name="connsiteY3" fmla="*/ 125506 h 3478306"/>
              <a:gd name="connsiteX4" fmla="*/ 224118 w 2402541"/>
              <a:gd name="connsiteY4" fmla="*/ 116541 h 3478306"/>
              <a:gd name="connsiteX5" fmla="*/ 233083 w 2402541"/>
              <a:gd name="connsiteY5" fmla="*/ 89647 h 3478306"/>
              <a:gd name="connsiteX6" fmla="*/ 259977 w 2402541"/>
              <a:gd name="connsiteY6" fmla="*/ 71718 h 3478306"/>
              <a:gd name="connsiteX7" fmla="*/ 277906 w 2402541"/>
              <a:gd name="connsiteY7" fmla="*/ 53788 h 3478306"/>
              <a:gd name="connsiteX8" fmla="*/ 331694 w 2402541"/>
              <a:gd name="connsiteY8" fmla="*/ 35859 h 3478306"/>
              <a:gd name="connsiteX9" fmla="*/ 430306 w 2402541"/>
              <a:gd name="connsiteY9" fmla="*/ 17929 h 3478306"/>
              <a:gd name="connsiteX10" fmla="*/ 475130 w 2402541"/>
              <a:gd name="connsiteY10" fmla="*/ 8965 h 3478306"/>
              <a:gd name="connsiteX11" fmla="*/ 699247 w 2402541"/>
              <a:gd name="connsiteY11" fmla="*/ 0 h 3478306"/>
              <a:gd name="connsiteX12" fmla="*/ 1819836 w 2402541"/>
              <a:gd name="connsiteY12" fmla="*/ 8965 h 3478306"/>
              <a:gd name="connsiteX13" fmla="*/ 1864659 w 2402541"/>
              <a:gd name="connsiteY13" fmla="*/ 17929 h 3478306"/>
              <a:gd name="connsiteX14" fmla="*/ 1954306 w 2402541"/>
              <a:gd name="connsiteY14" fmla="*/ 26894 h 3478306"/>
              <a:gd name="connsiteX15" fmla="*/ 2034988 w 2402541"/>
              <a:gd name="connsiteY15" fmla="*/ 62753 h 3478306"/>
              <a:gd name="connsiteX16" fmla="*/ 2070847 w 2402541"/>
              <a:gd name="connsiteY16" fmla="*/ 98612 h 3478306"/>
              <a:gd name="connsiteX17" fmla="*/ 2088777 w 2402541"/>
              <a:gd name="connsiteY17" fmla="*/ 134471 h 3478306"/>
              <a:gd name="connsiteX18" fmla="*/ 2115671 w 2402541"/>
              <a:gd name="connsiteY18" fmla="*/ 161365 h 3478306"/>
              <a:gd name="connsiteX19" fmla="*/ 2142565 w 2402541"/>
              <a:gd name="connsiteY19" fmla="*/ 197224 h 3478306"/>
              <a:gd name="connsiteX20" fmla="*/ 2214283 w 2402541"/>
              <a:gd name="connsiteY20" fmla="*/ 277906 h 3478306"/>
              <a:gd name="connsiteX21" fmla="*/ 2223247 w 2402541"/>
              <a:gd name="connsiteY21" fmla="*/ 304800 h 3478306"/>
              <a:gd name="connsiteX22" fmla="*/ 2241177 w 2402541"/>
              <a:gd name="connsiteY22" fmla="*/ 322729 h 3478306"/>
              <a:gd name="connsiteX23" fmla="*/ 2259106 w 2402541"/>
              <a:gd name="connsiteY23" fmla="*/ 376518 h 3478306"/>
              <a:gd name="connsiteX24" fmla="*/ 2268071 w 2402541"/>
              <a:gd name="connsiteY24" fmla="*/ 403412 h 3478306"/>
              <a:gd name="connsiteX25" fmla="*/ 2286000 w 2402541"/>
              <a:gd name="connsiteY25" fmla="*/ 430306 h 3478306"/>
              <a:gd name="connsiteX26" fmla="*/ 2294965 w 2402541"/>
              <a:gd name="connsiteY26" fmla="*/ 475129 h 3478306"/>
              <a:gd name="connsiteX27" fmla="*/ 2303930 w 2402541"/>
              <a:gd name="connsiteY27" fmla="*/ 502024 h 3478306"/>
              <a:gd name="connsiteX28" fmla="*/ 2321859 w 2402541"/>
              <a:gd name="connsiteY28" fmla="*/ 564777 h 3478306"/>
              <a:gd name="connsiteX29" fmla="*/ 2339788 w 2402541"/>
              <a:gd name="connsiteY29" fmla="*/ 636494 h 3478306"/>
              <a:gd name="connsiteX30" fmla="*/ 2357718 w 2402541"/>
              <a:gd name="connsiteY30" fmla="*/ 699247 h 3478306"/>
              <a:gd name="connsiteX31" fmla="*/ 2366683 w 2402541"/>
              <a:gd name="connsiteY31" fmla="*/ 788894 h 3478306"/>
              <a:gd name="connsiteX32" fmla="*/ 2375647 w 2402541"/>
              <a:gd name="connsiteY32" fmla="*/ 851647 h 3478306"/>
              <a:gd name="connsiteX33" fmla="*/ 2384612 w 2402541"/>
              <a:gd name="connsiteY33" fmla="*/ 986118 h 3478306"/>
              <a:gd name="connsiteX34" fmla="*/ 2393577 w 2402541"/>
              <a:gd name="connsiteY34" fmla="*/ 1057835 h 3478306"/>
              <a:gd name="connsiteX35" fmla="*/ 2402541 w 2402541"/>
              <a:gd name="connsiteY35" fmla="*/ 1147482 h 3478306"/>
              <a:gd name="connsiteX36" fmla="*/ 2393577 w 2402541"/>
              <a:gd name="connsiteY36" fmla="*/ 1389529 h 3478306"/>
              <a:gd name="connsiteX37" fmla="*/ 2384612 w 2402541"/>
              <a:gd name="connsiteY37" fmla="*/ 1416424 h 3478306"/>
              <a:gd name="connsiteX38" fmla="*/ 2357718 w 2402541"/>
              <a:gd name="connsiteY38" fmla="*/ 1524000 h 3478306"/>
              <a:gd name="connsiteX39" fmla="*/ 2330824 w 2402541"/>
              <a:gd name="connsiteY39" fmla="*/ 1604682 h 3478306"/>
              <a:gd name="connsiteX40" fmla="*/ 2303930 w 2402541"/>
              <a:gd name="connsiteY40" fmla="*/ 1694329 h 3478306"/>
              <a:gd name="connsiteX41" fmla="*/ 2286000 w 2402541"/>
              <a:gd name="connsiteY41" fmla="*/ 1757082 h 3478306"/>
              <a:gd name="connsiteX42" fmla="*/ 2277036 w 2402541"/>
              <a:gd name="connsiteY42" fmla="*/ 1792941 h 3478306"/>
              <a:gd name="connsiteX43" fmla="*/ 2259106 w 2402541"/>
              <a:gd name="connsiteY43" fmla="*/ 1819835 h 3478306"/>
              <a:gd name="connsiteX44" fmla="*/ 2250141 w 2402541"/>
              <a:gd name="connsiteY44" fmla="*/ 1855694 h 3478306"/>
              <a:gd name="connsiteX45" fmla="*/ 2241177 w 2402541"/>
              <a:gd name="connsiteY45" fmla="*/ 1882588 h 3478306"/>
              <a:gd name="connsiteX46" fmla="*/ 2232212 w 2402541"/>
              <a:gd name="connsiteY46" fmla="*/ 1927412 h 3478306"/>
              <a:gd name="connsiteX47" fmla="*/ 2214283 w 2402541"/>
              <a:gd name="connsiteY47" fmla="*/ 1981200 h 3478306"/>
              <a:gd name="connsiteX48" fmla="*/ 2196353 w 2402541"/>
              <a:gd name="connsiteY48" fmla="*/ 2061882 h 3478306"/>
              <a:gd name="connsiteX49" fmla="*/ 2169459 w 2402541"/>
              <a:gd name="connsiteY49" fmla="*/ 2142565 h 3478306"/>
              <a:gd name="connsiteX50" fmla="*/ 2160494 w 2402541"/>
              <a:gd name="connsiteY50" fmla="*/ 2169459 h 3478306"/>
              <a:gd name="connsiteX51" fmla="*/ 2142565 w 2402541"/>
              <a:gd name="connsiteY51" fmla="*/ 2241177 h 3478306"/>
              <a:gd name="connsiteX52" fmla="*/ 2124636 w 2402541"/>
              <a:gd name="connsiteY52" fmla="*/ 2277035 h 3478306"/>
              <a:gd name="connsiteX53" fmla="*/ 2106706 w 2402541"/>
              <a:gd name="connsiteY53" fmla="*/ 2339788 h 3478306"/>
              <a:gd name="connsiteX54" fmla="*/ 2097741 w 2402541"/>
              <a:gd name="connsiteY54" fmla="*/ 2366682 h 3478306"/>
              <a:gd name="connsiteX55" fmla="*/ 2088777 w 2402541"/>
              <a:gd name="connsiteY55" fmla="*/ 2429435 h 3478306"/>
              <a:gd name="connsiteX56" fmla="*/ 2079812 w 2402541"/>
              <a:gd name="connsiteY56" fmla="*/ 2510118 h 3478306"/>
              <a:gd name="connsiteX57" fmla="*/ 2070847 w 2402541"/>
              <a:gd name="connsiteY57" fmla="*/ 2545977 h 3478306"/>
              <a:gd name="connsiteX58" fmla="*/ 2052918 w 2402541"/>
              <a:gd name="connsiteY58" fmla="*/ 2626659 h 3478306"/>
              <a:gd name="connsiteX59" fmla="*/ 2043953 w 2402541"/>
              <a:gd name="connsiteY59" fmla="*/ 2689412 h 3478306"/>
              <a:gd name="connsiteX60" fmla="*/ 2034988 w 2402541"/>
              <a:gd name="connsiteY60" fmla="*/ 2716306 h 3478306"/>
              <a:gd name="connsiteX61" fmla="*/ 2017059 w 2402541"/>
              <a:gd name="connsiteY61" fmla="*/ 2796988 h 3478306"/>
              <a:gd name="connsiteX62" fmla="*/ 1999130 w 2402541"/>
              <a:gd name="connsiteY62" fmla="*/ 2868706 h 3478306"/>
              <a:gd name="connsiteX63" fmla="*/ 1981200 w 2402541"/>
              <a:gd name="connsiteY63" fmla="*/ 2940424 h 3478306"/>
              <a:gd name="connsiteX64" fmla="*/ 1972236 w 2402541"/>
              <a:gd name="connsiteY64" fmla="*/ 2976282 h 3478306"/>
              <a:gd name="connsiteX65" fmla="*/ 1954306 w 2402541"/>
              <a:gd name="connsiteY65" fmla="*/ 3030071 h 3478306"/>
              <a:gd name="connsiteX66" fmla="*/ 1936377 w 2402541"/>
              <a:gd name="connsiteY66" fmla="*/ 3110753 h 3478306"/>
              <a:gd name="connsiteX67" fmla="*/ 1918447 w 2402541"/>
              <a:gd name="connsiteY67" fmla="*/ 3128682 h 3478306"/>
              <a:gd name="connsiteX68" fmla="*/ 1909483 w 2402541"/>
              <a:gd name="connsiteY68" fmla="*/ 3164541 h 3478306"/>
              <a:gd name="connsiteX69" fmla="*/ 1891553 w 2402541"/>
              <a:gd name="connsiteY69" fmla="*/ 3182471 h 3478306"/>
              <a:gd name="connsiteX70" fmla="*/ 1873624 w 2402541"/>
              <a:gd name="connsiteY70" fmla="*/ 3209365 h 3478306"/>
              <a:gd name="connsiteX71" fmla="*/ 1846730 w 2402541"/>
              <a:gd name="connsiteY71" fmla="*/ 3245224 h 3478306"/>
              <a:gd name="connsiteX72" fmla="*/ 1819836 w 2402541"/>
              <a:gd name="connsiteY72" fmla="*/ 3290047 h 3478306"/>
              <a:gd name="connsiteX73" fmla="*/ 1792941 w 2402541"/>
              <a:gd name="connsiteY73" fmla="*/ 3325906 h 3478306"/>
              <a:gd name="connsiteX74" fmla="*/ 1775012 w 2402541"/>
              <a:gd name="connsiteY74" fmla="*/ 3352800 h 3478306"/>
              <a:gd name="connsiteX75" fmla="*/ 1667436 w 2402541"/>
              <a:gd name="connsiteY75" fmla="*/ 3415553 h 3478306"/>
              <a:gd name="connsiteX76" fmla="*/ 1631577 w 2402541"/>
              <a:gd name="connsiteY76" fmla="*/ 3433482 h 3478306"/>
              <a:gd name="connsiteX77" fmla="*/ 1506071 w 2402541"/>
              <a:gd name="connsiteY77" fmla="*/ 3469341 h 3478306"/>
              <a:gd name="connsiteX78" fmla="*/ 1470212 w 2402541"/>
              <a:gd name="connsiteY78" fmla="*/ 3478306 h 3478306"/>
              <a:gd name="connsiteX79" fmla="*/ 1210236 w 2402541"/>
              <a:gd name="connsiteY79" fmla="*/ 3460377 h 3478306"/>
              <a:gd name="connsiteX80" fmla="*/ 1093694 w 2402541"/>
              <a:gd name="connsiteY80" fmla="*/ 3433482 h 3478306"/>
              <a:gd name="connsiteX81" fmla="*/ 1048871 w 2402541"/>
              <a:gd name="connsiteY81" fmla="*/ 3424518 h 3478306"/>
              <a:gd name="connsiteX82" fmla="*/ 1021977 w 2402541"/>
              <a:gd name="connsiteY82" fmla="*/ 3415553 h 3478306"/>
              <a:gd name="connsiteX83" fmla="*/ 878541 w 2402541"/>
              <a:gd name="connsiteY83" fmla="*/ 3388659 h 3478306"/>
              <a:gd name="connsiteX84" fmla="*/ 851647 w 2402541"/>
              <a:gd name="connsiteY84" fmla="*/ 3379694 h 3478306"/>
              <a:gd name="connsiteX85" fmla="*/ 806824 w 2402541"/>
              <a:gd name="connsiteY85" fmla="*/ 3370729 h 3478306"/>
              <a:gd name="connsiteX86" fmla="*/ 779930 w 2402541"/>
              <a:gd name="connsiteY86" fmla="*/ 3352800 h 3478306"/>
              <a:gd name="connsiteX87" fmla="*/ 735106 w 2402541"/>
              <a:gd name="connsiteY87" fmla="*/ 3334871 h 3478306"/>
              <a:gd name="connsiteX88" fmla="*/ 708212 w 2402541"/>
              <a:gd name="connsiteY88" fmla="*/ 3325906 h 3478306"/>
              <a:gd name="connsiteX89" fmla="*/ 681318 w 2402541"/>
              <a:gd name="connsiteY89" fmla="*/ 3307977 h 3478306"/>
              <a:gd name="connsiteX90" fmla="*/ 627530 w 2402541"/>
              <a:gd name="connsiteY90" fmla="*/ 3281082 h 3478306"/>
              <a:gd name="connsiteX91" fmla="*/ 609600 w 2402541"/>
              <a:gd name="connsiteY91" fmla="*/ 3263153 h 3478306"/>
              <a:gd name="connsiteX92" fmla="*/ 537883 w 2402541"/>
              <a:gd name="connsiteY92" fmla="*/ 3200400 h 3478306"/>
              <a:gd name="connsiteX93" fmla="*/ 493059 w 2402541"/>
              <a:gd name="connsiteY93" fmla="*/ 3146612 h 3478306"/>
              <a:gd name="connsiteX94" fmla="*/ 484094 w 2402541"/>
              <a:gd name="connsiteY94" fmla="*/ 3119718 h 3478306"/>
              <a:gd name="connsiteX95" fmla="*/ 466165 w 2402541"/>
              <a:gd name="connsiteY95" fmla="*/ 3092824 h 3478306"/>
              <a:gd name="connsiteX96" fmla="*/ 439271 w 2402541"/>
              <a:gd name="connsiteY96" fmla="*/ 3048000 h 3478306"/>
              <a:gd name="connsiteX97" fmla="*/ 403412 w 2402541"/>
              <a:gd name="connsiteY97" fmla="*/ 2967318 h 3478306"/>
              <a:gd name="connsiteX98" fmla="*/ 385483 w 2402541"/>
              <a:gd name="connsiteY98" fmla="*/ 2931459 h 3478306"/>
              <a:gd name="connsiteX99" fmla="*/ 376518 w 2402541"/>
              <a:gd name="connsiteY99" fmla="*/ 2904565 h 3478306"/>
              <a:gd name="connsiteX100" fmla="*/ 340659 w 2402541"/>
              <a:gd name="connsiteY100" fmla="*/ 2814918 h 3478306"/>
              <a:gd name="connsiteX101" fmla="*/ 322730 w 2402541"/>
              <a:gd name="connsiteY101" fmla="*/ 2761129 h 3478306"/>
              <a:gd name="connsiteX102" fmla="*/ 313765 w 2402541"/>
              <a:gd name="connsiteY102" fmla="*/ 2734235 h 3478306"/>
              <a:gd name="connsiteX103" fmla="*/ 295836 w 2402541"/>
              <a:gd name="connsiteY103" fmla="*/ 2707341 h 3478306"/>
              <a:gd name="connsiteX104" fmla="*/ 277906 w 2402541"/>
              <a:gd name="connsiteY104" fmla="*/ 2599765 h 3478306"/>
              <a:gd name="connsiteX105" fmla="*/ 268941 w 2402541"/>
              <a:gd name="connsiteY105" fmla="*/ 2572871 h 3478306"/>
              <a:gd name="connsiteX106" fmla="*/ 251012 w 2402541"/>
              <a:gd name="connsiteY106" fmla="*/ 2447365 h 3478306"/>
              <a:gd name="connsiteX107" fmla="*/ 233083 w 2402541"/>
              <a:gd name="connsiteY107" fmla="*/ 2402541 h 3478306"/>
              <a:gd name="connsiteX108" fmla="*/ 224118 w 2402541"/>
              <a:gd name="connsiteY108" fmla="*/ 2357718 h 3478306"/>
              <a:gd name="connsiteX109" fmla="*/ 206188 w 2402541"/>
              <a:gd name="connsiteY109" fmla="*/ 2303929 h 3478306"/>
              <a:gd name="connsiteX110" fmla="*/ 188259 w 2402541"/>
              <a:gd name="connsiteY110" fmla="*/ 2232212 h 3478306"/>
              <a:gd name="connsiteX111" fmla="*/ 179294 w 2402541"/>
              <a:gd name="connsiteY111" fmla="*/ 2196353 h 3478306"/>
              <a:gd name="connsiteX112" fmla="*/ 161365 w 2402541"/>
              <a:gd name="connsiteY112" fmla="*/ 2079812 h 3478306"/>
              <a:gd name="connsiteX113" fmla="*/ 152400 w 2402541"/>
              <a:gd name="connsiteY113" fmla="*/ 1882588 h 3478306"/>
              <a:gd name="connsiteX114" fmla="*/ 143436 w 2402541"/>
              <a:gd name="connsiteY114" fmla="*/ 1828800 h 3478306"/>
              <a:gd name="connsiteX115" fmla="*/ 134471 w 2402541"/>
              <a:gd name="connsiteY115" fmla="*/ 1649506 h 3478306"/>
              <a:gd name="connsiteX116" fmla="*/ 125506 w 2402541"/>
              <a:gd name="connsiteY116" fmla="*/ 1568824 h 3478306"/>
              <a:gd name="connsiteX117" fmla="*/ 107577 w 2402541"/>
              <a:gd name="connsiteY117" fmla="*/ 1299882 h 3478306"/>
              <a:gd name="connsiteX118" fmla="*/ 98612 w 2402541"/>
              <a:gd name="connsiteY118" fmla="*/ 1272988 h 3478306"/>
              <a:gd name="connsiteX119" fmla="*/ 80683 w 2402541"/>
              <a:gd name="connsiteY119" fmla="*/ 1192306 h 3478306"/>
              <a:gd name="connsiteX120" fmla="*/ 62753 w 2402541"/>
              <a:gd name="connsiteY120" fmla="*/ 1138518 h 3478306"/>
              <a:gd name="connsiteX121" fmla="*/ 44824 w 2402541"/>
              <a:gd name="connsiteY121" fmla="*/ 1111624 h 3478306"/>
              <a:gd name="connsiteX122" fmla="*/ 35859 w 2402541"/>
              <a:gd name="connsiteY122" fmla="*/ 1021977 h 3478306"/>
              <a:gd name="connsiteX123" fmla="*/ 17930 w 2402541"/>
              <a:gd name="connsiteY123" fmla="*/ 914400 h 3478306"/>
              <a:gd name="connsiteX124" fmla="*/ 8965 w 2402541"/>
              <a:gd name="connsiteY124" fmla="*/ 788894 h 3478306"/>
              <a:gd name="connsiteX125" fmla="*/ 0 w 2402541"/>
              <a:gd name="connsiteY125" fmla="*/ 744071 h 3478306"/>
              <a:gd name="connsiteX126" fmla="*/ 8965 w 2402541"/>
              <a:gd name="connsiteY126" fmla="*/ 645459 h 3478306"/>
              <a:gd name="connsiteX127" fmla="*/ 26894 w 2402541"/>
              <a:gd name="connsiteY127" fmla="*/ 555812 h 3478306"/>
              <a:gd name="connsiteX128" fmla="*/ 44824 w 2402541"/>
              <a:gd name="connsiteY128" fmla="*/ 537882 h 3478306"/>
              <a:gd name="connsiteX129" fmla="*/ 53788 w 2402541"/>
              <a:gd name="connsiteY129" fmla="*/ 510988 h 3478306"/>
              <a:gd name="connsiteX130" fmla="*/ 89647 w 2402541"/>
              <a:gd name="connsiteY130" fmla="*/ 457200 h 3478306"/>
              <a:gd name="connsiteX131" fmla="*/ 125506 w 2402541"/>
              <a:gd name="connsiteY131" fmla="*/ 367553 h 3478306"/>
              <a:gd name="connsiteX132" fmla="*/ 143436 w 2402541"/>
              <a:gd name="connsiteY132" fmla="*/ 349624 h 3478306"/>
              <a:gd name="connsiteX133" fmla="*/ 161365 w 2402541"/>
              <a:gd name="connsiteY133" fmla="*/ 313765 h 3478306"/>
              <a:gd name="connsiteX134" fmla="*/ 179294 w 2402541"/>
              <a:gd name="connsiteY134" fmla="*/ 295835 h 3478306"/>
              <a:gd name="connsiteX135" fmla="*/ 188259 w 2402541"/>
              <a:gd name="connsiteY135" fmla="*/ 268941 h 3478306"/>
              <a:gd name="connsiteX136" fmla="*/ 206188 w 2402541"/>
              <a:gd name="connsiteY136" fmla="*/ 242047 h 3478306"/>
              <a:gd name="connsiteX137" fmla="*/ 197224 w 2402541"/>
              <a:gd name="connsiteY137" fmla="*/ 215153 h 3478306"/>
              <a:gd name="connsiteX138" fmla="*/ 170330 w 2402541"/>
              <a:gd name="connsiteY138" fmla="*/ 197224 h 347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2402541" h="3478306">
                <a:moveTo>
                  <a:pt x="134471" y="233082"/>
                </a:moveTo>
                <a:cubicBezTo>
                  <a:pt x="137459" y="218141"/>
                  <a:pt x="137434" y="202264"/>
                  <a:pt x="143436" y="188259"/>
                </a:cubicBezTo>
                <a:cubicBezTo>
                  <a:pt x="146765" y="180490"/>
                  <a:pt x="156085" y="176929"/>
                  <a:pt x="161365" y="170329"/>
                </a:cubicBezTo>
                <a:cubicBezTo>
                  <a:pt x="172642" y="156232"/>
                  <a:pt x="180571" y="135497"/>
                  <a:pt x="197224" y="125506"/>
                </a:cubicBezTo>
                <a:cubicBezTo>
                  <a:pt x="205327" y="120644"/>
                  <a:pt x="215153" y="119529"/>
                  <a:pt x="224118" y="116541"/>
                </a:cubicBezTo>
                <a:cubicBezTo>
                  <a:pt x="227106" y="107576"/>
                  <a:pt x="227180" y="97026"/>
                  <a:pt x="233083" y="89647"/>
                </a:cubicBezTo>
                <a:cubicBezTo>
                  <a:pt x="239814" y="81234"/>
                  <a:pt x="251564" y="78449"/>
                  <a:pt x="259977" y="71718"/>
                </a:cubicBezTo>
                <a:cubicBezTo>
                  <a:pt x="266577" y="66438"/>
                  <a:pt x="270346" y="57568"/>
                  <a:pt x="277906" y="53788"/>
                </a:cubicBezTo>
                <a:cubicBezTo>
                  <a:pt x="294810" y="45336"/>
                  <a:pt x="313162" y="39566"/>
                  <a:pt x="331694" y="35859"/>
                </a:cubicBezTo>
                <a:cubicBezTo>
                  <a:pt x="442358" y="13726"/>
                  <a:pt x="304209" y="40855"/>
                  <a:pt x="430306" y="17929"/>
                </a:cubicBezTo>
                <a:cubicBezTo>
                  <a:pt x="445297" y="15203"/>
                  <a:pt x="459927" y="9979"/>
                  <a:pt x="475130" y="8965"/>
                </a:cubicBezTo>
                <a:cubicBezTo>
                  <a:pt x="549730" y="3992"/>
                  <a:pt x="624541" y="2988"/>
                  <a:pt x="699247" y="0"/>
                </a:cubicBezTo>
                <a:lnTo>
                  <a:pt x="1819836" y="8965"/>
                </a:lnTo>
                <a:cubicBezTo>
                  <a:pt x="1835071" y="9199"/>
                  <a:pt x="1849556" y="15915"/>
                  <a:pt x="1864659" y="17929"/>
                </a:cubicBezTo>
                <a:cubicBezTo>
                  <a:pt x="1894427" y="21898"/>
                  <a:pt x="1924424" y="23906"/>
                  <a:pt x="1954306" y="26894"/>
                </a:cubicBezTo>
                <a:cubicBezTo>
                  <a:pt x="1991128" y="39168"/>
                  <a:pt x="2007868" y="39507"/>
                  <a:pt x="2034988" y="62753"/>
                </a:cubicBezTo>
                <a:cubicBezTo>
                  <a:pt x="2047823" y="73754"/>
                  <a:pt x="2063287" y="83493"/>
                  <a:pt x="2070847" y="98612"/>
                </a:cubicBezTo>
                <a:cubicBezTo>
                  <a:pt x="2076824" y="110565"/>
                  <a:pt x="2081009" y="123596"/>
                  <a:pt x="2088777" y="134471"/>
                </a:cubicBezTo>
                <a:cubicBezTo>
                  <a:pt x="2096146" y="144787"/>
                  <a:pt x="2107420" y="151739"/>
                  <a:pt x="2115671" y="161365"/>
                </a:cubicBezTo>
                <a:cubicBezTo>
                  <a:pt x="2125395" y="172709"/>
                  <a:pt x="2132570" y="186118"/>
                  <a:pt x="2142565" y="197224"/>
                </a:cubicBezTo>
                <a:cubicBezTo>
                  <a:pt x="2221520" y="284952"/>
                  <a:pt x="2174831" y="218730"/>
                  <a:pt x="2214283" y="277906"/>
                </a:cubicBezTo>
                <a:cubicBezTo>
                  <a:pt x="2217271" y="286871"/>
                  <a:pt x="2218385" y="296697"/>
                  <a:pt x="2223247" y="304800"/>
                </a:cubicBezTo>
                <a:cubicBezTo>
                  <a:pt x="2227596" y="312048"/>
                  <a:pt x="2237397" y="315169"/>
                  <a:pt x="2241177" y="322729"/>
                </a:cubicBezTo>
                <a:cubicBezTo>
                  <a:pt x="2249629" y="339633"/>
                  <a:pt x="2253130" y="358588"/>
                  <a:pt x="2259106" y="376518"/>
                </a:cubicBezTo>
                <a:cubicBezTo>
                  <a:pt x="2262094" y="385483"/>
                  <a:pt x="2262829" y="395549"/>
                  <a:pt x="2268071" y="403412"/>
                </a:cubicBezTo>
                <a:lnTo>
                  <a:pt x="2286000" y="430306"/>
                </a:lnTo>
                <a:cubicBezTo>
                  <a:pt x="2288988" y="445247"/>
                  <a:pt x="2291269" y="460347"/>
                  <a:pt x="2294965" y="475129"/>
                </a:cubicBezTo>
                <a:cubicBezTo>
                  <a:pt x="2297257" y="484297"/>
                  <a:pt x="2301215" y="492973"/>
                  <a:pt x="2303930" y="502024"/>
                </a:cubicBezTo>
                <a:cubicBezTo>
                  <a:pt x="2310181" y="522861"/>
                  <a:pt x="2316254" y="543757"/>
                  <a:pt x="2321859" y="564777"/>
                </a:cubicBezTo>
                <a:cubicBezTo>
                  <a:pt x="2328208" y="588586"/>
                  <a:pt x="2331995" y="613117"/>
                  <a:pt x="2339788" y="636494"/>
                </a:cubicBezTo>
                <a:cubicBezTo>
                  <a:pt x="2352649" y="675077"/>
                  <a:pt x="2346461" y="654221"/>
                  <a:pt x="2357718" y="699247"/>
                </a:cubicBezTo>
                <a:cubicBezTo>
                  <a:pt x="2360706" y="729129"/>
                  <a:pt x="2363174" y="759068"/>
                  <a:pt x="2366683" y="788894"/>
                </a:cubicBezTo>
                <a:cubicBezTo>
                  <a:pt x="2369152" y="809879"/>
                  <a:pt x="2373734" y="830604"/>
                  <a:pt x="2375647" y="851647"/>
                </a:cubicBezTo>
                <a:cubicBezTo>
                  <a:pt x="2379714" y="896386"/>
                  <a:pt x="2380720" y="941364"/>
                  <a:pt x="2384612" y="986118"/>
                </a:cubicBezTo>
                <a:cubicBezTo>
                  <a:pt x="2386699" y="1010119"/>
                  <a:pt x="2390917" y="1033891"/>
                  <a:pt x="2393577" y="1057835"/>
                </a:cubicBezTo>
                <a:cubicBezTo>
                  <a:pt x="2396893" y="1087683"/>
                  <a:pt x="2399553" y="1117600"/>
                  <a:pt x="2402541" y="1147482"/>
                </a:cubicBezTo>
                <a:cubicBezTo>
                  <a:pt x="2399553" y="1228164"/>
                  <a:pt x="2398947" y="1308970"/>
                  <a:pt x="2393577" y="1389529"/>
                </a:cubicBezTo>
                <a:cubicBezTo>
                  <a:pt x="2392948" y="1398958"/>
                  <a:pt x="2387047" y="1407293"/>
                  <a:pt x="2384612" y="1416424"/>
                </a:cubicBezTo>
                <a:cubicBezTo>
                  <a:pt x="2375088" y="1452138"/>
                  <a:pt x="2364967" y="1487756"/>
                  <a:pt x="2357718" y="1524000"/>
                </a:cubicBezTo>
                <a:cubicBezTo>
                  <a:pt x="2346132" y="1581928"/>
                  <a:pt x="2355567" y="1555195"/>
                  <a:pt x="2330824" y="1604682"/>
                </a:cubicBezTo>
                <a:cubicBezTo>
                  <a:pt x="2313120" y="1693202"/>
                  <a:pt x="2333414" y="1605876"/>
                  <a:pt x="2303930" y="1694329"/>
                </a:cubicBezTo>
                <a:cubicBezTo>
                  <a:pt x="2297050" y="1714967"/>
                  <a:pt x="2291724" y="1736094"/>
                  <a:pt x="2286000" y="1757082"/>
                </a:cubicBezTo>
                <a:cubicBezTo>
                  <a:pt x="2282758" y="1768969"/>
                  <a:pt x="2281889" y="1781616"/>
                  <a:pt x="2277036" y="1792941"/>
                </a:cubicBezTo>
                <a:cubicBezTo>
                  <a:pt x="2272792" y="1802844"/>
                  <a:pt x="2265083" y="1810870"/>
                  <a:pt x="2259106" y="1819835"/>
                </a:cubicBezTo>
                <a:cubicBezTo>
                  <a:pt x="2256118" y="1831788"/>
                  <a:pt x="2253526" y="1843847"/>
                  <a:pt x="2250141" y="1855694"/>
                </a:cubicBezTo>
                <a:cubicBezTo>
                  <a:pt x="2247545" y="1864780"/>
                  <a:pt x="2243469" y="1873421"/>
                  <a:pt x="2241177" y="1882588"/>
                </a:cubicBezTo>
                <a:cubicBezTo>
                  <a:pt x="2237482" y="1897370"/>
                  <a:pt x="2236221" y="1912712"/>
                  <a:pt x="2232212" y="1927412"/>
                </a:cubicBezTo>
                <a:cubicBezTo>
                  <a:pt x="2227239" y="1945645"/>
                  <a:pt x="2219714" y="1963098"/>
                  <a:pt x="2214283" y="1981200"/>
                </a:cubicBezTo>
                <a:cubicBezTo>
                  <a:pt x="2190133" y="2061700"/>
                  <a:pt x="2221943" y="1968052"/>
                  <a:pt x="2196353" y="2061882"/>
                </a:cubicBezTo>
                <a:cubicBezTo>
                  <a:pt x="2196346" y="2061908"/>
                  <a:pt x="2173946" y="2129105"/>
                  <a:pt x="2169459" y="2142565"/>
                </a:cubicBezTo>
                <a:cubicBezTo>
                  <a:pt x="2166471" y="2151530"/>
                  <a:pt x="2162786" y="2160292"/>
                  <a:pt x="2160494" y="2169459"/>
                </a:cubicBezTo>
                <a:cubicBezTo>
                  <a:pt x="2154518" y="2193365"/>
                  <a:pt x="2153585" y="2219137"/>
                  <a:pt x="2142565" y="2241177"/>
                </a:cubicBezTo>
                <a:cubicBezTo>
                  <a:pt x="2136589" y="2253130"/>
                  <a:pt x="2129900" y="2264752"/>
                  <a:pt x="2124636" y="2277035"/>
                </a:cubicBezTo>
                <a:cubicBezTo>
                  <a:pt x="2115423" y="2298531"/>
                  <a:pt x="2113206" y="2317039"/>
                  <a:pt x="2106706" y="2339788"/>
                </a:cubicBezTo>
                <a:cubicBezTo>
                  <a:pt x="2104110" y="2348874"/>
                  <a:pt x="2100729" y="2357717"/>
                  <a:pt x="2097741" y="2366682"/>
                </a:cubicBezTo>
                <a:cubicBezTo>
                  <a:pt x="2094753" y="2387600"/>
                  <a:pt x="2091398" y="2408468"/>
                  <a:pt x="2088777" y="2429435"/>
                </a:cubicBezTo>
                <a:cubicBezTo>
                  <a:pt x="2085421" y="2456286"/>
                  <a:pt x="2083927" y="2483373"/>
                  <a:pt x="2079812" y="2510118"/>
                </a:cubicBezTo>
                <a:cubicBezTo>
                  <a:pt x="2077938" y="2522296"/>
                  <a:pt x="2073263" y="2533895"/>
                  <a:pt x="2070847" y="2545977"/>
                </a:cubicBezTo>
                <a:cubicBezTo>
                  <a:pt x="2055070" y="2624865"/>
                  <a:pt x="2070366" y="2574318"/>
                  <a:pt x="2052918" y="2626659"/>
                </a:cubicBezTo>
                <a:cubicBezTo>
                  <a:pt x="2049930" y="2647577"/>
                  <a:pt x="2048097" y="2668692"/>
                  <a:pt x="2043953" y="2689412"/>
                </a:cubicBezTo>
                <a:cubicBezTo>
                  <a:pt x="2042100" y="2698678"/>
                  <a:pt x="2037280" y="2707139"/>
                  <a:pt x="2034988" y="2716306"/>
                </a:cubicBezTo>
                <a:cubicBezTo>
                  <a:pt x="2028306" y="2743033"/>
                  <a:pt x="2023369" y="2770170"/>
                  <a:pt x="2017059" y="2796988"/>
                </a:cubicBezTo>
                <a:cubicBezTo>
                  <a:pt x="2011415" y="2820975"/>
                  <a:pt x="2005106" y="2844800"/>
                  <a:pt x="1999130" y="2868706"/>
                </a:cubicBezTo>
                <a:lnTo>
                  <a:pt x="1981200" y="2940424"/>
                </a:lnTo>
                <a:cubicBezTo>
                  <a:pt x="1978212" y="2952377"/>
                  <a:pt x="1976132" y="2964594"/>
                  <a:pt x="1972236" y="2976282"/>
                </a:cubicBezTo>
                <a:cubicBezTo>
                  <a:pt x="1966259" y="2994212"/>
                  <a:pt x="1958890" y="3011736"/>
                  <a:pt x="1954306" y="3030071"/>
                </a:cubicBezTo>
                <a:cubicBezTo>
                  <a:pt x="1950946" y="3043511"/>
                  <a:pt x="1947367" y="3092436"/>
                  <a:pt x="1936377" y="3110753"/>
                </a:cubicBezTo>
                <a:cubicBezTo>
                  <a:pt x="1932028" y="3118001"/>
                  <a:pt x="1924424" y="3122706"/>
                  <a:pt x="1918447" y="3128682"/>
                </a:cubicBezTo>
                <a:cubicBezTo>
                  <a:pt x="1915459" y="3140635"/>
                  <a:pt x="1914993" y="3153521"/>
                  <a:pt x="1909483" y="3164541"/>
                </a:cubicBezTo>
                <a:cubicBezTo>
                  <a:pt x="1905703" y="3172101"/>
                  <a:pt x="1896833" y="3175871"/>
                  <a:pt x="1891553" y="3182471"/>
                </a:cubicBezTo>
                <a:cubicBezTo>
                  <a:pt x="1884822" y="3190884"/>
                  <a:pt x="1879886" y="3200598"/>
                  <a:pt x="1873624" y="3209365"/>
                </a:cubicBezTo>
                <a:cubicBezTo>
                  <a:pt x="1864940" y="3221523"/>
                  <a:pt x="1855018" y="3232792"/>
                  <a:pt x="1846730" y="3245224"/>
                </a:cubicBezTo>
                <a:cubicBezTo>
                  <a:pt x="1837065" y="3259722"/>
                  <a:pt x="1829501" y="3275549"/>
                  <a:pt x="1819836" y="3290047"/>
                </a:cubicBezTo>
                <a:cubicBezTo>
                  <a:pt x="1811548" y="3302479"/>
                  <a:pt x="1801626" y="3313748"/>
                  <a:pt x="1792941" y="3325906"/>
                </a:cubicBezTo>
                <a:cubicBezTo>
                  <a:pt x="1786679" y="3334673"/>
                  <a:pt x="1782630" y="3345182"/>
                  <a:pt x="1775012" y="3352800"/>
                </a:cubicBezTo>
                <a:cubicBezTo>
                  <a:pt x="1746393" y="3381419"/>
                  <a:pt x="1701317" y="3398613"/>
                  <a:pt x="1667436" y="3415553"/>
                </a:cubicBezTo>
                <a:cubicBezTo>
                  <a:pt x="1655483" y="3421529"/>
                  <a:pt x="1644255" y="3429256"/>
                  <a:pt x="1631577" y="3433482"/>
                </a:cubicBezTo>
                <a:cubicBezTo>
                  <a:pt x="1554408" y="3459205"/>
                  <a:pt x="1596127" y="3446827"/>
                  <a:pt x="1506071" y="3469341"/>
                </a:cubicBezTo>
                <a:lnTo>
                  <a:pt x="1470212" y="3478306"/>
                </a:lnTo>
                <a:cubicBezTo>
                  <a:pt x="1369877" y="3473289"/>
                  <a:pt x="1302465" y="3473552"/>
                  <a:pt x="1210236" y="3460377"/>
                </a:cubicBezTo>
                <a:cubicBezTo>
                  <a:pt x="1163429" y="3453690"/>
                  <a:pt x="1144325" y="3443607"/>
                  <a:pt x="1093694" y="3433482"/>
                </a:cubicBezTo>
                <a:cubicBezTo>
                  <a:pt x="1078753" y="3430494"/>
                  <a:pt x="1063653" y="3428213"/>
                  <a:pt x="1048871" y="3424518"/>
                </a:cubicBezTo>
                <a:cubicBezTo>
                  <a:pt x="1039704" y="3422226"/>
                  <a:pt x="1031185" y="3417678"/>
                  <a:pt x="1021977" y="3415553"/>
                </a:cubicBezTo>
                <a:cubicBezTo>
                  <a:pt x="966101" y="3402659"/>
                  <a:pt x="931614" y="3397505"/>
                  <a:pt x="878541" y="3388659"/>
                </a:cubicBezTo>
                <a:cubicBezTo>
                  <a:pt x="869576" y="3385671"/>
                  <a:pt x="860814" y="3381986"/>
                  <a:pt x="851647" y="3379694"/>
                </a:cubicBezTo>
                <a:cubicBezTo>
                  <a:pt x="836865" y="3375998"/>
                  <a:pt x="821091" y="3376079"/>
                  <a:pt x="806824" y="3370729"/>
                </a:cubicBezTo>
                <a:cubicBezTo>
                  <a:pt x="796736" y="3366946"/>
                  <a:pt x="789567" y="3357618"/>
                  <a:pt x="779930" y="3352800"/>
                </a:cubicBezTo>
                <a:cubicBezTo>
                  <a:pt x="765537" y="3345603"/>
                  <a:pt x="750174" y="3340521"/>
                  <a:pt x="735106" y="3334871"/>
                </a:cubicBezTo>
                <a:cubicBezTo>
                  <a:pt x="726258" y="3331553"/>
                  <a:pt x="716664" y="3330132"/>
                  <a:pt x="708212" y="3325906"/>
                </a:cubicBezTo>
                <a:cubicBezTo>
                  <a:pt x="698575" y="3321088"/>
                  <a:pt x="690955" y="3312795"/>
                  <a:pt x="681318" y="3307977"/>
                </a:cubicBezTo>
                <a:cubicBezTo>
                  <a:pt x="637130" y="3285883"/>
                  <a:pt x="670351" y="3315339"/>
                  <a:pt x="627530" y="3281082"/>
                </a:cubicBezTo>
                <a:cubicBezTo>
                  <a:pt x="620930" y="3275802"/>
                  <a:pt x="616200" y="3268433"/>
                  <a:pt x="609600" y="3263153"/>
                </a:cubicBezTo>
                <a:cubicBezTo>
                  <a:pt x="575751" y="3236075"/>
                  <a:pt x="569484" y="3247799"/>
                  <a:pt x="537883" y="3200400"/>
                </a:cubicBezTo>
                <a:cubicBezTo>
                  <a:pt x="512920" y="3162957"/>
                  <a:pt x="527572" y="3181125"/>
                  <a:pt x="493059" y="3146612"/>
                </a:cubicBezTo>
                <a:cubicBezTo>
                  <a:pt x="490071" y="3137647"/>
                  <a:pt x="488320" y="3128170"/>
                  <a:pt x="484094" y="3119718"/>
                </a:cubicBezTo>
                <a:cubicBezTo>
                  <a:pt x="479276" y="3110081"/>
                  <a:pt x="471875" y="3101960"/>
                  <a:pt x="466165" y="3092824"/>
                </a:cubicBezTo>
                <a:cubicBezTo>
                  <a:pt x="456930" y="3078048"/>
                  <a:pt x="447733" y="3063232"/>
                  <a:pt x="439271" y="3048000"/>
                </a:cubicBezTo>
                <a:cubicBezTo>
                  <a:pt x="414748" y="3003858"/>
                  <a:pt x="425578" y="3017192"/>
                  <a:pt x="403412" y="2967318"/>
                </a:cubicBezTo>
                <a:cubicBezTo>
                  <a:pt x="397985" y="2955106"/>
                  <a:pt x="390747" y="2943742"/>
                  <a:pt x="385483" y="2931459"/>
                </a:cubicBezTo>
                <a:cubicBezTo>
                  <a:pt x="381761" y="2922773"/>
                  <a:pt x="380240" y="2913251"/>
                  <a:pt x="376518" y="2904565"/>
                </a:cubicBezTo>
                <a:cubicBezTo>
                  <a:pt x="336946" y="2812233"/>
                  <a:pt x="381467" y="2937343"/>
                  <a:pt x="340659" y="2814918"/>
                </a:cubicBezTo>
                <a:lnTo>
                  <a:pt x="322730" y="2761129"/>
                </a:lnTo>
                <a:cubicBezTo>
                  <a:pt x="319742" y="2752164"/>
                  <a:pt x="319007" y="2742098"/>
                  <a:pt x="313765" y="2734235"/>
                </a:cubicBezTo>
                <a:lnTo>
                  <a:pt x="295836" y="2707341"/>
                </a:lnTo>
                <a:cubicBezTo>
                  <a:pt x="290776" y="2671920"/>
                  <a:pt x="286646" y="2634722"/>
                  <a:pt x="277906" y="2599765"/>
                </a:cubicBezTo>
                <a:cubicBezTo>
                  <a:pt x="275614" y="2590598"/>
                  <a:pt x="271929" y="2581836"/>
                  <a:pt x="268941" y="2572871"/>
                </a:cubicBezTo>
                <a:cubicBezTo>
                  <a:pt x="266945" y="2556905"/>
                  <a:pt x="256980" y="2469246"/>
                  <a:pt x="251012" y="2447365"/>
                </a:cubicBezTo>
                <a:cubicBezTo>
                  <a:pt x="246778" y="2431840"/>
                  <a:pt x="237707" y="2417955"/>
                  <a:pt x="233083" y="2402541"/>
                </a:cubicBezTo>
                <a:cubicBezTo>
                  <a:pt x="228705" y="2387947"/>
                  <a:pt x="228127" y="2372418"/>
                  <a:pt x="224118" y="2357718"/>
                </a:cubicBezTo>
                <a:cubicBezTo>
                  <a:pt x="219145" y="2339484"/>
                  <a:pt x="210772" y="2322264"/>
                  <a:pt x="206188" y="2303929"/>
                </a:cubicBezTo>
                <a:lnTo>
                  <a:pt x="188259" y="2232212"/>
                </a:lnTo>
                <a:cubicBezTo>
                  <a:pt x="185271" y="2220259"/>
                  <a:pt x="181036" y="2208550"/>
                  <a:pt x="179294" y="2196353"/>
                </a:cubicBezTo>
                <a:cubicBezTo>
                  <a:pt x="167760" y="2115606"/>
                  <a:pt x="173804" y="2154442"/>
                  <a:pt x="161365" y="2079812"/>
                </a:cubicBezTo>
                <a:cubicBezTo>
                  <a:pt x="158377" y="2014071"/>
                  <a:pt x="157089" y="1948230"/>
                  <a:pt x="152400" y="1882588"/>
                </a:cubicBezTo>
                <a:cubicBezTo>
                  <a:pt x="151105" y="1864458"/>
                  <a:pt x="144830" y="1846923"/>
                  <a:pt x="143436" y="1828800"/>
                </a:cubicBezTo>
                <a:cubicBezTo>
                  <a:pt x="138847" y="1769137"/>
                  <a:pt x="138588" y="1709204"/>
                  <a:pt x="134471" y="1649506"/>
                </a:cubicBezTo>
                <a:cubicBezTo>
                  <a:pt x="132609" y="1622511"/>
                  <a:pt x="127664" y="1595797"/>
                  <a:pt x="125506" y="1568824"/>
                </a:cubicBezTo>
                <a:cubicBezTo>
                  <a:pt x="123234" y="1540420"/>
                  <a:pt x="111804" y="1335810"/>
                  <a:pt x="107577" y="1299882"/>
                </a:cubicBezTo>
                <a:cubicBezTo>
                  <a:pt x="106473" y="1290497"/>
                  <a:pt x="100904" y="1282155"/>
                  <a:pt x="98612" y="1272988"/>
                </a:cubicBezTo>
                <a:cubicBezTo>
                  <a:pt x="85822" y="1221830"/>
                  <a:pt x="94481" y="1238300"/>
                  <a:pt x="80683" y="1192306"/>
                </a:cubicBezTo>
                <a:cubicBezTo>
                  <a:pt x="75252" y="1174204"/>
                  <a:pt x="73236" y="1154243"/>
                  <a:pt x="62753" y="1138518"/>
                </a:cubicBezTo>
                <a:lnTo>
                  <a:pt x="44824" y="1111624"/>
                </a:lnTo>
                <a:cubicBezTo>
                  <a:pt x="41836" y="1081742"/>
                  <a:pt x="39368" y="1051803"/>
                  <a:pt x="35859" y="1021977"/>
                </a:cubicBezTo>
                <a:cubicBezTo>
                  <a:pt x="29506" y="967975"/>
                  <a:pt x="27600" y="962756"/>
                  <a:pt x="17930" y="914400"/>
                </a:cubicBezTo>
                <a:cubicBezTo>
                  <a:pt x="14942" y="872565"/>
                  <a:pt x="13356" y="830605"/>
                  <a:pt x="8965" y="788894"/>
                </a:cubicBezTo>
                <a:cubicBezTo>
                  <a:pt x="7370" y="773741"/>
                  <a:pt x="0" y="759308"/>
                  <a:pt x="0" y="744071"/>
                </a:cubicBezTo>
                <a:cubicBezTo>
                  <a:pt x="0" y="711065"/>
                  <a:pt x="5320" y="678263"/>
                  <a:pt x="8965" y="645459"/>
                </a:cubicBezTo>
                <a:cubicBezTo>
                  <a:pt x="10095" y="635291"/>
                  <a:pt x="15350" y="575052"/>
                  <a:pt x="26894" y="555812"/>
                </a:cubicBezTo>
                <a:cubicBezTo>
                  <a:pt x="31243" y="548564"/>
                  <a:pt x="38847" y="543859"/>
                  <a:pt x="44824" y="537882"/>
                </a:cubicBezTo>
                <a:cubicBezTo>
                  <a:pt x="47812" y="528917"/>
                  <a:pt x="49199" y="519248"/>
                  <a:pt x="53788" y="510988"/>
                </a:cubicBezTo>
                <a:cubicBezTo>
                  <a:pt x="64253" y="492151"/>
                  <a:pt x="82833" y="477643"/>
                  <a:pt x="89647" y="457200"/>
                </a:cubicBezTo>
                <a:cubicBezTo>
                  <a:pt x="99365" y="428048"/>
                  <a:pt x="107921" y="393931"/>
                  <a:pt x="125506" y="367553"/>
                </a:cubicBezTo>
                <a:cubicBezTo>
                  <a:pt x="130194" y="360520"/>
                  <a:pt x="137459" y="355600"/>
                  <a:pt x="143436" y="349624"/>
                </a:cubicBezTo>
                <a:cubicBezTo>
                  <a:pt x="149412" y="337671"/>
                  <a:pt x="153952" y="324884"/>
                  <a:pt x="161365" y="313765"/>
                </a:cubicBezTo>
                <a:cubicBezTo>
                  <a:pt x="166053" y="306732"/>
                  <a:pt x="174946" y="303083"/>
                  <a:pt x="179294" y="295835"/>
                </a:cubicBezTo>
                <a:cubicBezTo>
                  <a:pt x="184156" y="287732"/>
                  <a:pt x="184033" y="277393"/>
                  <a:pt x="188259" y="268941"/>
                </a:cubicBezTo>
                <a:cubicBezTo>
                  <a:pt x="193077" y="259304"/>
                  <a:pt x="200212" y="251012"/>
                  <a:pt x="206188" y="242047"/>
                </a:cubicBezTo>
                <a:cubicBezTo>
                  <a:pt x="203200" y="233082"/>
                  <a:pt x="205676" y="219379"/>
                  <a:pt x="197224" y="215153"/>
                </a:cubicBezTo>
                <a:cubicBezTo>
                  <a:pt x="161825" y="197454"/>
                  <a:pt x="170330" y="261553"/>
                  <a:pt x="170330" y="19722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Kombinationstegning 6"/>
          <p:cNvSpPr/>
          <p:nvPr/>
        </p:nvSpPr>
        <p:spPr>
          <a:xfrm>
            <a:off x="5199529" y="1380565"/>
            <a:ext cx="1434353" cy="335433"/>
          </a:xfrm>
          <a:custGeom>
            <a:avLst/>
            <a:gdLst>
              <a:gd name="connsiteX0" fmla="*/ 0 w 1434353"/>
              <a:gd name="connsiteY0" fmla="*/ 26894 h 335433"/>
              <a:gd name="connsiteX1" fmla="*/ 44824 w 1434353"/>
              <a:gd name="connsiteY1" fmla="*/ 17929 h 335433"/>
              <a:gd name="connsiteX2" fmla="*/ 71718 w 1434353"/>
              <a:gd name="connsiteY2" fmla="*/ 8964 h 335433"/>
              <a:gd name="connsiteX3" fmla="*/ 107577 w 1434353"/>
              <a:gd name="connsiteY3" fmla="*/ 17929 h 335433"/>
              <a:gd name="connsiteX4" fmla="*/ 107577 w 1434353"/>
              <a:gd name="connsiteY4" fmla="*/ 233082 h 335433"/>
              <a:gd name="connsiteX5" fmla="*/ 98612 w 1434353"/>
              <a:gd name="connsiteY5" fmla="*/ 268941 h 335433"/>
              <a:gd name="connsiteX6" fmla="*/ 71718 w 1434353"/>
              <a:gd name="connsiteY6" fmla="*/ 286870 h 335433"/>
              <a:gd name="connsiteX7" fmla="*/ 53789 w 1434353"/>
              <a:gd name="connsiteY7" fmla="*/ 304800 h 335433"/>
              <a:gd name="connsiteX8" fmla="*/ 8965 w 1434353"/>
              <a:gd name="connsiteY8" fmla="*/ 295835 h 335433"/>
              <a:gd name="connsiteX9" fmla="*/ 0 w 1434353"/>
              <a:gd name="connsiteY9" fmla="*/ 268941 h 335433"/>
              <a:gd name="connsiteX10" fmla="*/ 8965 w 1434353"/>
              <a:gd name="connsiteY10" fmla="*/ 206188 h 335433"/>
              <a:gd name="connsiteX11" fmla="*/ 17930 w 1434353"/>
              <a:gd name="connsiteY11" fmla="*/ 179294 h 335433"/>
              <a:gd name="connsiteX12" fmla="*/ 53789 w 1434353"/>
              <a:gd name="connsiteY12" fmla="*/ 170329 h 335433"/>
              <a:gd name="connsiteX13" fmla="*/ 80683 w 1434353"/>
              <a:gd name="connsiteY13" fmla="*/ 152400 h 335433"/>
              <a:gd name="connsiteX14" fmla="*/ 179295 w 1434353"/>
              <a:gd name="connsiteY14" fmla="*/ 134470 h 335433"/>
              <a:gd name="connsiteX15" fmla="*/ 206189 w 1434353"/>
              <a:gd name="connsiteY15" fmla="*/ 125506 h 335433"/>
              <a:gd name="connsiteX16" fmla="*/ 215153 w 1434353"/>
              <a:gd name="connsiteY16" fmla="*/ 98611 h 335433"/>
              <a:gd name="connsiteX17" fmla="*/ 251012 w 1434353"/>
              <a:gd name="connsiteY17" fmla="*/ 188259 h 335433"/>
              <a:gd name="connsiteX18" fmla="*/ 286871 w 1434353"/>
              <a:gd name="connsiteY18" fmla="*/ 179294 h 335433"/>
              <a:gd name="connsiteX19" fmla="*/ 304800 w 1434353"/>
              <a:gd name="connsiteY19" fmla="*/ 125506 h 335433"/>
              <a:gd name="connsiteX20" fmla="*/ 322730 w 1434353"/>
              <a:gd name="connsiteY20" fmla="*/ 107576 h 335433"/>
              <a:gd name="connsiteX21" fmla="*/ 340659 w 1434353"/>
              <a:gd name="connsiteY21" fmla="*/ 224117 h 335433"/>
              <a:gd name="connsiteX22" fmla="*/ 349624 w 1434353"/>
              <a:gd name="connsiteY22" fmla="*/ 259976 h 335433"/>
              <a:gd name="connsiteX23" fmla="*/ 340659 w 1434353"/>
              <a:gd name="connsiteY23" fmla="*/ 331694 h 335433"/>
              <a:gd name="connsiteX24" fmla="*/ 295836 w 1434353"/>
              <a:gd name="connsiteY24" fmla="*/ 313764 h 335433"/>
              <a:gd name="connsiteX25" fmla="*/ 286871 w 1434353"/>
              <a:gd name="connsiteY25" fmla="*/ 268941 h 335433"/>
              <a:gd name="connsiteX26" fmla="*/ 277906 w 1434353"/>
              <a:gd name="connsiteY26" fmla="*/ 242047 h 335433"/>
              <a:gd name="connsiteX27" fmla="*/ 295836 w 1434353"/>
              <a:gd name="connsiteY27" fmla="*/ 224117 h 335433"/>
              <a:gd name="connsiteX28" fmla="*/ 313765 w 1434353"/>
              <a:gd name="connsiteY28" fmla="*/ 170329 h 335433"/>
              <a:gd name="connsiteX29" fmla="*/ 349624 w 1434353"/>
              <a:gd name="connsiteY29" fmla="*/ 134470 h 335433"/>
              <a:gd name="connsiteX30" fmla="*/ 376518 w 1434353"/>
              <a:gd name="connsiteY30" fmla="*/ 116541 h 335433"/>
              <a:gd name="connsiteX31" fmla="*/ 439271 w 1434353"/>
              <a:gd name="connsiteY31" fmla="*/ 71717 h 335433"/>
              <a:gd name="connsiteX32" fmla="*/ 475130 w 1434353"/>
              <a:gd name="connsiteY32" fmla="*/ 0 h 335433"/>
              <a:gd name="connsiteX33" fmla="*/ 403412 w 1434353"/>
              <a:gd name="connsiteY33" fmla="*/ 44823 h 335433"/>
              <a:gd name="connsiteX34" fmla="*/ 385483 w 1434353"/>
              <a:gd name="connsiteY34" fmla="*/ 62753 h 335433"/>
              <a:gd name="connsiteX35" fmla="*/ 394447 w 1434353"/>
              <a:gd name="connsiteY35" fmla="*/ 188259 h 335433"/>
              <a:gd name="connsiteX36" fmla="*/ 412377 w 1434353"/>
              <a:gd name="connsiteY36" fmla="*/ 206188 h 335433"/>
              <a:gd name="connsiteX37" fmla="*/ 537883 w 1434353"/>
              <a:gd name="connsiteY37" fmla="*/ 197223 h 335433"/>
              <a:gd name="connsiteX38" fmla="*/ 591671 w 1434353"/>
              <a:gd name="connsiteY38" fmla="*/ 179294 h 335433"/>
              <a:gd name="connsiteX39" fmla="*/ 627530 w 1434353"/>
              <a:gd name="connsiteY39" fmla="*/ 143435 h 335433"/>
              <a:gd name="connsiteX40" fmla="*/ 672353 w 1434353"/>
              <a:gd name="connsiteY40" fmla="*/ 107576 h 335433"/>
              <a:gd name="connsiteX41" fmla="*/ 681318 w 1434353"/>
              <a:gd name="connsiteY41" fmla="*/ 17929 h 335433"/>
              <a:gd name="connsiteX42" fmla="*/ 600636 w 1434353"/>
              <a:gd name="connsiteY42" fmla="*/ 26894 h 335433"/>
              <a:gd name="connsiteX43" fmla="*/ 573742 w 1434353"/>
              <a:gd name="connsiteY43" fmla="*/ 35859 h 335433"/>
              <a:gd name="connsiteX44" fmla="*/ 528918 w 1434353"/>
              <a:gd name="connsiteY44" fmla="*/ 80682 h 335433"/>
              <a:gd name="connsiteX45" fmla="*/ 519953 w 1434353"/>
              <a:gd name="connsiteY45" fmla="*/ 197223 h 335433"/>
              <a:gd name="connsiteX46" fmla="*/ 573742 w 1434353"/>
              <a:gd name="connsiteY46" fmla="*/ 215153 h 335433"/>
              <a:gd name="connsiteX47" fmla="*/ 609600 w 1434353"/>
              <a:gd name="connsiteY47" fmla="*/ 233082 h 335433"/>
              <a:gd name="connsiteX48" fmla="*/ 699247 w 1434353"/>
              <a:gd name="connsiteY48" fmla="*/ 215153 h 335433"/>
              <a:gd name="connsiteX49" fmla="*/ 726142 w 1434353"/>
              <a:gd name="connsiteY49" fmla="*/ 206188 h 335433"/>
              <a:gd name="connsiteX50" fmla="*/ 753036 w 1434353"/>
              <a:gd name="connsiteY50" fmla="*/ 188259 h 335433"/>
              <a:gd name="connsiteX51" fmla="*/ 788895 w 1434353"/>
              <a:gd name="connsiteY51" fmla="*/ 143435 h 335433"/>
              <a:gd name="connsiteX52" fmla="*/ 833718 w 1434353"/>
              <a:gd name="connsiteY52" fmla="*/ 107576 h 335433"/>
              <a:gd name="connsiteX53" fmla="*/ 806824 w 1434353"/>
              <a:gd name="connsiteY53" fmla="*/ 89647 h 335433"/>
              <a:gd name="connsiteX54" fmla="*/ 779930 w 1434353"/>
              <a:gd name="connsiteY54" fmla="*/ 107576 h 335433"/>
              <a:gd name="connsiteX55" fmla="*/ 753036 w 1434353"/>
              <a:gd name="connsiteY55" fmla="*/ 116541 h 335433"/>
              <a:gd name="connsiteX56" fmla="*/ 708212 w 1434353"/>
              <a:gd name="connsiteY56" fmla="*/ 179294 h 335433"/>
              <a:gd name="connsiteX57" fmla="*/ 717177 w 1434353"/>
              <a:gd name="connsiteY57" fmla="*/ 215153 h 335433"/>
              <a:gd name="connsiteX58" fmla="*/ 762000 w 1434353"/>
              <a:gd name="connsiteY58" fmla="*/ 179294 h 335433"/>
              <a:gd name="connsiteX59" fmla="*/ 788895 w 1434353"/>
              <a:gd name="connsiteY59" fmla="*/ 170329 h 335433"/>
              <a:gd name="connsiteX60" fmla="*/ 815789 w 1434353"/>
              <a:gd name="connsiteY60" fmla="*/ 224117 h 335433"/>
              <a:gd name="connsiteX61" fmla="*/ 833718 w 1434353"/>
              <a:gd name="connsiteY61" fmla="*/ 242047 h 335433"/>
              <a:gd name="connsiteX62" fmla="*/ 869577 w 1434353"/>
              <a:gd name="connsiteY62" fmla="*/ 224117 h 335433"/>
              <a:gd name="connsiteX63" fmla="*/ 923365 w 1434353"/>
              <a:gd name="connsiteY63" fmla="*/ 170329 h 335433"/>
              <a:gd name="connsiteX64" fmla="*/ 932330 w 1434353"/>
              <a:gd name="connsiteY64" fmla="*/ 143435 h 335433"/>
              <a:gd name="connsiteX65" fmla="*/ 950259 w 1434353"/>
              <a:gd name="connsiteY65" fmla="*/ 197223 h 335433"/>
              <a:gd name="connsiteX66" fmla="*/ 959224 w 1434353"/>
              <a:gd name="connsiteY66" fmla="*/ 224117 h 335433"/>
              <a:gd name="connsiteX67" fmla="*/ 1021977 w 1434353"/>
              <a:gd name="connsiteY67" fmla="*/ 179294 h 335433"/>
              <a:gd name="connsiteX68" fmla="*/ 1039906 w 1434353"/>
              <a:gd name="connsiteY68" fmla="*/ 161364 h 335433"/>
              <a:gd name="connsiteX69" fmla="*/ 1048871 w 1434353"/>
              <a:gd name="connsiteY69" fmla="*/ 188259 h 335433"/>
              <a:gd name="connsiteX70" fmla="*/ 1057836 w 1434353"/>
              <a:gd name="connsiteY70" fmla="*/ 277906 h 335433"/>
              <a:gd name="connsiteX71" fmla="*/ 1111624 w 1434353"/>
              <a:gd name="connsiteY71" fmla="*/ 304800 h 335433"/>
              <a:gd name="connsiteX72" fmla="*/ 1228165 w 1434353"/>
              <a:gd name="connsiteY72" fmla="*/ 295835 h 335433"/>
              <a:gd name="connsiteX73" fmla="*/ 1246095 w 1434353"/>
              <a:gd name="connsiteY73" fmla="*/ 277906 h 335433"/>
              <a:gd name="connsiteX74" fmla="*/ 1272989 w 1434353"/>
              <a:gd name="connsiteY74" fmla="*/ 268941 h 335433"/>
              <a:gd name="connsiteX75" fmla="*/ 1326777 w 1434353"/>
              <a:gd name="connsiteY75" fmla="*/ 233082 h 335433"/>
              <a:gd name="connsiteX76" fmla="*/ 1380565 w 1434353"/>
              <a:gd name="connsiteY76" fmla="*/ 197223 h 335433"/>
              <a:gd name="connsiteX77" fmla="*/ 1281953 w 1434353"/>
              <a:gd name="connsiteY77" fmla="*/ 188259 h 335433"/>
              <a:gd name="connsiteX78" fmla="*/ 1228165 w 1434353"/>
              <a:gd name="connsiteY78" fmla="*/ 206188 h 335433"/>
              <a:gd name="connsiteX79" fmla="*/ 1219200 w 1434353"/>
              <a:gd name="connsiteY79" fmla="*/ 295835 h 335433"/>
              <a:gd name="connsiteX80" fmla="*/ 1272989 w 1434353"/>
              <a:gd name="connsiteY80" fmla="*/ 313764 h 335433"/>
              <a:gd name="connsiteX81" fmla="*/ 1299883 w 1434353"/>
              <a:gd name="connsiteY81" fmla="*/ 322729 h 335433"/>
              <a:gd name="connsiteX82" fmla="*/ 1353671 w 1434353"/>
              <a:gd name="connsiteY82" fmla="*/ 295835 h 335433"/>
              <a:gd name="connsiteX83" fmla="*/ 1371600 w 1434353"/>
              <a:gd name="connsiteY83" fmla="*/ 242047 h 335433"/>
              <a:gd name="connsiteX84" fmla="*/ 1380565 w 1434353"/>
              <a:gd name="connsiteY84" fmla="*/ 215153 h 335433"/>
              <a:gd name="connsiteX85" fmla="*/ 1389530 w 1434353"/>
              <a:gd name="connsiteY85" fmla="*/ 188259 h 335433"/>
              <a:gd name="connsiteX86" fmla="*/ 1398495 w 1434353"/>
              <a:gd name="connsiteY86" fmla="*/ 89647 h 335433"/>
              <a:gd name="connsiteX87" fmla="*/ 1407459 w 1434353"/>
              <a:gd name="connsiteY87" fmla="*/ 62753 h 335433"/>
              <a:gd name="connsiteX88" fmla="*/ 1389530 w 1434353"/>
              <a:gd name="connsiteY88" fmla="*/ 134470 h 335433"/>
              <a:gd name="connsiteX89" fmla="*/ 1371600 w 1434353"/>
              <a:gd name="connsiteY89" fmla="*/ 215153 h 335433"/>
              <a:gd name="connsiteX90" fmla="*/ 1362636 w 1434353"/>
              <a:gd name="connsiteY90" fmla="*/ 242047 h 335433"/>
              <a:gd name="connsiteX91" fmla="*/ 1434353 w 1434353"/>
              <a:gd name="connsiteY91" fmla="*/ 295835 h 33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34353" h="335433">
                <a:moveTo>
                  <a:pt x="0" y="26894"/>
                </a:moveTo>
                <a:cubicBezTo>
                  <a:pt x="14941" y="23906"/>
                  <a:pt x="30042" y="21625"/>
                  <a:pt x="44824" y="17929"/>
                </a:cubicBezTo>
                <a:cubicBezTo>
                  <a:pt x="53991" y="15637"/>
                  <a:pt x="62268" y="8964"/>
                  <a:pt x="71718" y="8964"/>
                </a:cubicBezTo>
                <a:cubicBezTo>
                  <a:pt x="84039" y="8964"/>
                  <a:pt x="95624" y="14941"/>
                  <a:pt x="107577" y="17929"/>
                </a:cubicBezTo>
                <a:cubicBezTo>
                  <a:pt x="135633" y="102093"/>
                  <a:pt x="122154" y="50872"/>
                  <a:pt x="107577" y="233082"/>
                </a:cubicBezTo>
                <a:cubicBezTo>
                  <a:pt x="106594" y="245364"/>
                  <a:pt x="105446" y="258689"/>
                  <a:pt x="98612" y="268941"/>
                </a:cubicBezTo>
                <a:cubicBezTo>
                  <a:pt x="92636" y="277906"/>
                  <a:pt x="80131" y="280139"/>
                  <a:pt x="71718" y="286870"/>
                </a:cubicBezTo>
                <a:cubicBezTo>
                  <a:pt x="65118" y="292150"/>
                  <a:pt x="59765" y="298823"/>
                  <a:pt x="53789" y="304800"/>
                </a:cubicBezTo>
                <a:cubicBezTo>
                  <a:pt x="38848" y="301812"/>
                  <a:pt x="21643" y="304287"/>
                  <a:pt x="8965" y="295835"/>
                </a:cubicBezTo>
                <a:cubicBezTo>
                  <a:pt x="1102" y="290593"/>
                  <a:pt x="0" y="278391"/>
                  <a:pt x="0" y="268941"/>
                </a:cubicBezTo>
                <a:cubicBezTo>
                  <a:pt x="0" y="247811"/>
                  <a:pt x="4821" y="226908"/>
                  <a:pt x="8965" y="206188"/>
                </a:cubicBezTo>
                <a:cubicBezTo>
                  <a:pt x="10818" y="196922"/>
                  <a:pt x="10551" y="185197"/>
                  <a:pt x="17930" y="179294"/>
                </a:cubicBezTo>
                <a:cubicBezTo>
                  <a:pt x="27551" y="171597"/>
                  <a:pt x="41836" y="173317"/>
                  <a:pt x="53789" y="170329"/>
                </a:cubicBezTo>
                <a:cubicBezTo>
                  <a:pt x="62754" y="164353"/>
                  <a:pt x="71046" y="157218"/>
                  <a:pt x="80683" y="152400"/>
                </a:cubicBezTo>
                <a:cubicBezTo>
                  <a:pt x="108323" y="138580"/>
                  <a:pt x="154569" y="137561"/>
                  <a:pt x="179295" y="134470"/>
                </a:cubicBezTo>
                <a:cubicBezTo>
                  <a:pt x="188260" y="131482"/>
                  <a:pt x="199507" y="132188"/>
                  <a:pt x="206189" y="125506"/>
                </a:cubicBezTo>
                <a:cubicBezTo>
                  <a:pt x="212871" y="118824"/>
                  <a:pt x="212165" y="89646"/>
                  <a:pt x="215153" y="98611"/>
                </a:cubicBezTo>
                <a:cubicBezTo>
                  <a:pt x="247679" y="196192"/>
                  <a:pt x="190583" y="168115"/>
                  <a:pt x="251012" y="188259"/>
                </a:cubicBezTo>
                <a:cubicBezTo>
                  <a:pt x="262965" y="185271"/>
                  <a:pt x="278853" y="188649"/>
                  <a:pt x="286871" y="179294"/>
                </a:cubicBezTo>
                <a:cubicBezTo>
                  <a:pt x="299170" y="164945"/>
                  <a:pt x="291436" y="138870"/>
                  <a:pt x="304800" y="125506"/>
                </a:cubicBezTo>
                <a:lnTo>
                  <a:pt x="322730" y="107576"/>
                </a:lnTo>
                <a:cubicBezTo>
                  <a:pt x="343530" y="169973"/>
                  <a:pt x="323326" y="102781"/>
                  <a:pt x="340659" y="224117"/>
                </a:cubicBezTo>
                <a:cubicBezTo>
                  <a:pt x="342401" y="236314"/>
                  <a:pt x="346636" y="248023"/>
                  <a:pt x="349624" y="259976"/>
                </a:cubicBezTo>
                <a:cubicBezTo>
                  <a:pt x="346636" y="283882"/>
                  <a:pt x="357695" y="314658"/>
                  <a:pt x="340659" y="331694"/>
                </a:cubicBezTo>
                <a:cubicBezTo>
                  <a:pt x="329280" y="343073"/>
                  <a:pt x="306309" y="325982"/>
                  <a:pt x="295836" y="313764"/>
                </a:cubicBezTo>
                <a:cubicBezTo>
                  <a:pt x="285920" y="302195"/>
                  <a:pt x="290567" y="283723"/>
                  <a:pt x="286871" y="268941"/>
                </a:cubicBezTo>
                <a:cubicBezTo>
                  <a:pt x="284579" y="259774"/>
                  <a:pt x="280894" y="251012"/>
                  <a:pt x="277906" y="242047"/>
                </a:cubicBezTo>
                <a:cubicBezTo>
                  <a:pt x="283883" y="236070"/>
                  <a:pt x="292056" y="231677"/>
                  <a:pt x="295836" y="224117"/>
                </a:cubicBezTo>
                <a:cubicBezTo>
                  <a:pt x="304288" y="207213"/>
                  <a:pt x="300401" y="183693"/>
                  <a:pt x="313765" y="170329"/>
                </a:cubicBezTo>
                <a:cubicBezTo>
                  <a:pt x="325718" y="158376"/>
                  <a:pt x="335559" y="143847"/>
                  <a:pt x="349624" y="134470"/>
                </a:cubicBezTo>
                <a:cubicBezTo>
                  <a:pt x="358589" y="128494"/>
                  <a:pt x="368338" y="123553"/>
                  <a:pt x="376518" y="116541"/>
                </a:cubicBezTo>
                <a:cubicBezTo>
                  <a:pt x="430662" y="70132"/>
                  <a:pt x="389854" y="88190"/>
                  <a:pt x="439271" y="71717"/>
                </a:cubicBezTo>
                <a:cubicBezTo>
                  <a:pt x="490777" y="20212"/>
                  <a:pt x="490777" y="46940"/>
                  <a:pt x="475130" y="0"/>
                </a:cubicBezTo>
                <a:cubicBezTo>
                  <a:pt x="422872" y="13063"/>
                  <a:pt x="447982" y="252"/>
                  <a:pt x="403412" y="44823"/>
                </a:cubicBezTo>
                <a:lnTo>
                  <a:pt x="385483" y="62753"/>
                </a:lnTo>
                <a:cubicBezTo>
                  <a:pt x="388471" y="104588"/>
                  <a:pt x="386718" y="147035"/>
                  <a:pt x="394447" y="188259"/>
                </a:cubicBezTo>
                <a:cubicBezTo>
                  <a:pt x="396005" y="196566"/>
                  <a:pt x="403941" y="205661"/>
                  <a:pt x="412377" y="206188"/>
                </a:cubicBezTo>
                <a:lnTo>
                  <a:pt x="537883" y="197223"/>
                </a:lnTo>
                <a:cubicBezTo>
                  <a:pt x="555812" y="191247"/>
                  <a:pt x="578307" y="192658"/>
                  <a:pt x="591671" y="179294"/>
                </a:cubicBezTo>
                <a:cubicBezTo>
                  <a:pt x="603624" y="167341"/>
                  <a:pt x="613465" y="152812"/>
                  <a:pt x="627530" y="143435"/>
                </a:cubicBezTo>
                <a:cubicBezTo>
                  <a:pt x="661457" y="120818"/>
                  <a:pt x="646806" y="133125"/>
                  <a:pt x="672353" y="107576"/>
                </a:cubicBezTo>
                <a:cubicBezTo>
                  <a:pt x="694179" y="42099"/>
                  <a:pt x="694867" y="72123"/>
                  <a:pt x="681318" y="17929"/>
                </a:cubicBezTo>
                <a:cubicBezTo>
                  <a:pt x="654424" y="20917"/>
                  <a:pt x="627327" y="22445"/>
                  <a:pt x="600636" y="26894"/>
                </a:cubicBezTo>
                <a:cubicBezTo>
                  <a:pt x="591315" y="28448"/>
                  <a:pt x="581302" y="30189"/>
                  <a:pt x="573742" y="35859"/>
                </a:cubicBezTo>
                <a:cubicBezTo>
                  <a:pt x="556838" y="48537"/>
                  <a:pt x="528918" y="80682"/>
                  <a:pt x="528918" y="80682"/>
                </a:cubicBezTo>
                <a:cubicBezTo>
                  <a:pt x="518186" y="112880"/>
                  <a:pt x="492800" y="162312"/>
                  <a:pt x="519953" y="197223"/>
                </a:cubicBezTo>
                <a:cubicBezTo>
                  <a:pt x="531556" y="212141"/>
                  <a:pt x="556838" y="206701"/>
                  <a:pt x="573742" y="215153"/>
                </a:cubicBezTo>
                <a:lnTo>
                  <a:pt x="609600" y="233082"/>
                </a:lnTo>
                <a:cubicBezTo>
                  <a:pt x="639482" y="227106"/>
                  <a:pt x="669553" y="222005"/>
                  <a:pt x="699247" y="215153"/>
                </a:cubicBezTo>
                <a:cubicBezTo>
                  <a:pt x="708455" y="213028"/>
                  <a:pt x="717690" y="210414"/>
                  <a:pt x="726142" y="206188"/>
                </a:cubicBezTo>
                <a:cubicBezTo>
                  <a:pt x="735779" y="201370"/>
                  <a:pt x="744071" y="194235"/>
                  <a:pt x="753036" y="188259"/>
                </a:cubicBezTo>
                <a:cubicBezTo>
                  <a:pt x="766351" y="168286"/>
                  <a:pt x="770644" y="158036"/>
                  <a:pt x="788895" y="143435"/>
                </a:cubicBezTo>
                <a:cubicBezTo>
                  <a:pt x="845428" y="98211"/>
                  <a:pt x="790437" y="150859"/>
                  <a:pt x="833718" y="107576"/>
                </a:cubicBezTo>
                <a:cubicBezTo>
                  <a:pt x="824753" y="101600"/>
                  <a:pt x="817598" y="89647"/>
                  <a:pt x="806824" y="89647"/>
                </a:cubicBezTo>
                <a:cubicBezTo>
                  <a:pt x="796050" y="89647"/>
                  <a:pt x="789567" y="102758"/>
                  <a:pt x="779930" y="107576"/>
                </a:cubicBezTo>
                <a:cubicBezTo>
                  <a:pt x="771478" y="111802"/>
                  <a:pt x="762001" y="113553"/>
                  <a:pt x="753036" y="116541"/>
                </a:cubicBezTo>
                <a:cubicBezTo>
                  <a:pt x="710495" y="159082"/>
                  <a:pt x="722523" y="136363"/>
                  <a:pt x="708212" y="179294"/>
                </a:cubicBezTo>
                <a:cubicBezTo>
                  <a:pt x="711200" y="191247"/>
                  <a:pt x="707320" y="207761"/>
                  <a:pt x="717177" y="215153"/>
                </a:cubicBezTo>
                <a:cubicBezTo>
                  <a:pt x="737529" y="230417"/>
                  <a:pt x="757942" y="182541"/>
                  <a:pt x="762000" y="179294"/>
                </a:cubicBezTo>
                <a:cubicBezTo>
                  <a:pt x="769379" y="173391"/>
                  <a:pt x="779930" y="173317"/>
                  <a:pt x="788895" y="170329"/>
                </a:cubicBezTo>
                <a:cubicBezTo>
                  <a:pt x="826007" y="114660"/>
                  <a:pt x="795153" y="148449"/>
                  <a:pt x="815789" y="224117"/>
                </a:cubicBezTo>
                <a:cubicBezTo>
                  <a:pt x="818013" y="232271"/>
                  <a:pt x="827742" y="236070"/>
                  <a:pt x="833718" y="242047"/>
                </a:cubicBezTo>
                <a:cubicBezTo>
                  <a:pt x="845671" y="236070"/>
                  <a:pt x="859142" y="232465"/>
                  <a:pt x="869577" y="224117"/>
                </a:cubicBezTo>
                <a:cubicBezTo>
                  <a:pt x="889377" y="208277"/>
                  <a:pt x="923365" y="170329"/>
                  <a:pt x="923365" y="170329"/>
                </a:cubicBezTo>
                <a:cubicBezTo>
                  <a:pt x="926353" y="161364"/>
                  <a:pt x="925648" y="136753"/>
                  <a:pt x="932330" y="143435"/>
                </a:cubicBezTo>
                <a:cubicBezTo>
                  <a:pt x="945694" y="156799"/>
                  <a:pt x="944283" y="179294"/>
                  <a:pt x="950259" y="197223"/>
                </a:cubicBezTo>
                <a:lnTo>
                  <a:pt x="959224" y="224117"/>
                </a:lnTo>
                <a:cubicBezTo>
                  <a:pt x="1002154" y="209808"/>
                  <a:pt x="979437" y="221834"/>
                  <a:pt x="1021977" y="179294"/>
                </a:cubicBezTo>
                <a:lnTo>
                  <a:pt x="1039906" y="161364"/>
                </a:lnTo>
                <a:cubicBezTo>
                  <a:pt x="1042894" y="170329"/>
                  <a:pt x="1047434" y="178919"/>
                  <a:pt x="1048871" y="188259"/>
                </a:cubicBezTo>
                <a:cubicBezTo>
                  <a:pt x="1053438" y="217941"/>
                  <a:pt x="1048339" y="249416"/>
                  <a:pt x="1057836" y="277906"/>
                </a:cubicBezTo>
                <a:cubicBezTo>
                  <a:pt x="1062180" y="290939"/>
                  <a:pt x="1101182" y="301319"/>
                  <a:pt x="1111624" y="304800"/>
                </a:cubicBezTo>
                <a:cubicBezTo>
                  <a:pt x="1150471" y="301812"/>
                  <a:pt x="1189960" y="303476"/>
                  <a:pt x="1228165" y="295835"/>
                </a:cubicBezTo>
                <a:cubicBezTo>
                  <a:pt x="1236453" y="294177"/>
                  <a:pt x="1238847" y="282254"/>
                  <a:pt x="1246095" y="277906"/>
                </a:cubicBezTo>
                <a:cubicBezTo>
                  <a:pt x="1254198" y="273044"/>
                  <a:pt x="1264024" y="271929"/>
                  <a:pt x="1272989" y="268941"/>
                </a:cubicBezTo>
                <a:cubicBezTo>
                  <a:pt x="1332674" y="209256"/>
                  <a:pt x="1268395" y="265517"/>
                  <a:pt x="1326777" y="233082"/>
                </a:cubicBezTo>
                <a:cubicBezTo>
                  <a:pt x="1345614" y="222617"/>
                  <a:pt x="1380565" y="197223"/>
                  <a:pt x="1380565" y="197223"/>
                </a:cubicBezTo>
                <a:cubicBezTo>
                  <a:pt x="1337360" y="168420"/>
                  <a:pt x="1356010" y="172390"/>
                  <a:pt x="1281953" y="188259"/>
                </a:cubicBezTo>
                <a:cubicBezTo>
                  <a:pt x="1263473" y="192219"/>
                  <a:pt x="1228165" y="206188"/>
                  <a:pt x="1228165" y="206188"/>
                </a:cubicBezTo>
                <a:cubicBezTo>
                  <a:pt x="1209486" y="234207"/>
                  <a:pt x="1187197" y="254689"/>
                  <a:pt x="1219200" y="295835"/>
                </a:cubicBezTo>
                <a:cubicBezTo>
                  <a:pt x="1230803" y="310753"/>
                  <a:pt x="1255059" y="307788"/>
                  <a:pt x="1272989" y="313764"/>
                </a:cubicBezTo>
                <a:lnTo>
                  <a:pt x="1299883" y="322729"/>
                </a:lnTo>
                <a:cubicBezTo>
                  <a:pt x="1314536" y="317845"/>
                  <a:pt x="1344525" y="310468"/>
                  <a:pt x="1353671" y="295835"/>
                </a:cubicBezTo>
                <a:cubicBezTo>
                  <a:pt x="1363688" y="279809"/>
                  <a:pt x="1365624" y="259976"/>
                  <a:pt x="1371600" y="242047"/>
                </a:cubicBezTo>
                <a:lnTo>
                  <a:pt x="1380565" y="215153"/>
                </a:lnTo>
                <a:lnTo>
                  <a:pt x="1389530" y="188259"/>
                </a:lnTo>
                <a:cubicBezTo>
                  <a:pt x="1392518" y="155388"/>
                  <a:pt x="1393827" y="122322"/>
                  <a:pt x="1398495" y="89647"/>
                </a:cubicBezTo>
                <a:cubicBezTo>
                  <a:pt x="1399831" y="80292"/>
                  <a:pt x="1407459" y="53303"/>
                  <a:pt x="1407459" y="62753"/>
                </a:cubicBezTo>
                <a:cubicBezTo>
                  <a:pt x="1407459" y="90096"/>
                  <a:pt x="1396605" y="109709"/>
                  <a:pt x="1389530" y="134470"/>
                </a:cubicBezTo>
                <a:cubicBezTo>
                  <a:pt x="1371131" y="198866"/>
                  <a:pt x="1390078" y="141237"/>
                  <a:pt x="1371600" y="215153"/>
                </a:cubicBezTo>
                <a:cubicBezTo>
                  <a:pt x="1369308" y="224320"/>
                  <a:pt x="1365624" y="233082"/>
                  <a:pt x="1362636" y="242047"/>
                </a:cubicBezTo>
                <a:cubicBezTo>
                  <a:pt x="1375039" y="316468"/>
                  <a:pt x="1353423" y="295835"/>
                  <a:pt x="1434353" y="29583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Kombinationstegning 7"/>
          <p:cNvSpPr/>
          <p:nvPr/>
        </p:nvSpPr>
        <p:spPr>
          <a:xfrm>
            <a:off x="7010959" y="35859"/>
            <a:ext cx="2186829" cy="3469341"/>
          </a:xfrm>
          <a:custGeom>
            <a:avLst/>
            <a:gdLst>
              <a:gd name="connsiteX0" fmla="*/ 44265 w 2186829"/>
              <a:gd name="connsiteY0" fmla="*/ 466165 h 3469341"/>
              <a:gd name="connsiteX1" fmla="*/ 98053 w 2186829"/>
              <a:gd name="connsiteY1" fmla="*/ 313765 h 3469341"/>
              <a:gd name="connsiteX2" fmla="*/ 124947 w 2186829"/>
              <a:gd name="connsiteY2" fmla="*/ 188259 h 3469341"/>
              <a:gd name="connsiteX3" fmla="*/ 160806 w 2186829"/>
              <a:gd name="connsiteY3" fmla="*/ 152400 h 3469341"/>
              <a:gd name="connsiteX4" fmla="*/ 187700 w 2186829"/>
              <a:gd name="connsiteY4" fmla="*/ 143435 h 3469341"/>
              <a:gd name="connsiteX5" fmla="*/ 268382 w 2186829"/>
              <a:gd name="connsiteY5" fmla="*/ 107576 h 3469341"/>
              <a:gd name="connsiteX6" fmla="*/ 438712 w 2186829"/>
              <a:gd name="connsiteY6" fmla="*/ 80682 h 3469341"/>
              <a:gd name="connsiteX7" fmla="*/ 474570 w 2186829"/>
              <a:gd name="connsiteY7" fmla="*/ 71717 h 3469341"/>
              <a:gd name="connsiteX8" fmla="*/ 528359 w 2186829"/>
              <a:gd name="connsiteY8" fmla="*/ 53788 h 3469341"/>
              <a:gd name="connsiteX9" fmla="*/ 618006 w 2186829"/>
              <a:gd name="connsiteY9" fmla="*/ 35859 h 3469341"/>
              <a:gd name="connsiteX10" fmla="*/ 689723 w 2186829"/>
              <a:gd name="connsiteY10" fmla="*/ 17929 h 3469341"/>
              <a:gd name="connsiteX11" fmla="*/ 797300 w 2186829"/>
              <a:gd name="connsiteY11" fmla="*/ 0 h 3469341"/>
              <a:gd name="connsiteX12" fmla="*/ 940735 w 2186829"/>
              <a:gd name="connsiteY12" fmla="*/ 8965 h 3469341"/>
              <a:gd name="connsiteX13" fmla="*/ 1075206 w 2186829"/>
              <a:gd name="connsiteY13" fmla="*/ 26894 h 3469341"/>
              <a:gd name="connsiteX14" fmla="*/ 1155888 w 2186829"/>
              <a:gd name="connsiteY14" fmla="*/ 35859 h 3469341"/>
              <a:gd name="connsiteX15" fmla="*/ 1200712 w 2186829"/>
              <a:gd name="connsiteY15" fmla="*/ 44823 h 3469341"/>
              <a:gd name="connsiteX16" fmla="*/ 1344147 w 2186829"/>
              <a:gd name="connsiteY16" fmla="*/ 53788 h 3469341"/>
              <a:gd name="connsiteX17" fmla="*/ 1586194 w 2186829"/>
              <a:gd name="connsiteY17" fmla="*/ 71717 h 3469341"/>
              <a:gd name="connsiteX18" fmla="*/ 1657912 w 2186829"/>
              <a:gd name="connsiteY18" fmla="*/ 89647 h 3469341"/>
              <a:gd name="connsiteX19" fmla="*/ 1899959 w 2186829"/>
              <a:gd name="connsiteY19" fmla="*/ 98612 h 3469341"/>
              <a:gd name="connsiteX20" fmla="*/ 1953747 w 2186829"/>
              <a:gd name="connsiteY20" fmla="*/ 116541 h 3469341"/>
              <a:gd name="connsiteX21" fmla="*/ 1971676 w 2186829"/>
              <a:gd name="connsiteY21" fmla="*/ 170329 h 3469341"/>
              <a:gd name="connsiteX22" fmla="*/ 1980641 w 2186829"/>
              <a:gd name="connsiteY22" fmla="*/ 197223 h 3469341"/>
              <a:gd name="connsiteX23" fmla="*/ 1998570 w 2186829"/>
              <a:gd name="connsiteY23" fmla="*/ 215153 h 3469341"/>
              <a:gd name="connsiteX24" fmla="*/ 2025465 w 2186829"/>
              <a:gd name="connsiteY24" fmla="*/ 295835 h 3469341"/>
              <a:gd name="connsiteX25" fmla="*/ 2034429 w 2186829"/>
              <a:gd name="connsiteY25" fmla="*/ 322729 h 3469341"/>
              <a:gd name="connsiteX26" fmla="*/ 2043394 w 2186829"/>
              <a:gd name="connsiteY26" fmla="*/ 349623 h 3469341"/>
              <a:gd name="connsiteX27" fmla="*/ 2052359 w 2186829"/>
              <a:gd name="connsiteY27" fmla="*/ 412376 h 3469341"/>
              <a:gd name="connsiteX28" fmla="*/ 2079253 w 2186829"/>
              <a:gd name="connsiteY28" fmla="*/ 493059 h 3469341"/>
              <a:gd name="connsiteX29" fmla="*/ 2097182 w 2186829"/>
              <a:gd name="connsiteY29" fmla="*/ 546847 h 3469341"/>
              <a:gd name="connsiteX30" fmla="*/ 2115112 w 2186829"/>
              <a:gd name="connsiteY30" fmla="*/ 573741 h 3469341"/>
              <a:gd name="connsiteX31" fmla="*/ 2142006 w 2186829"/>
              <a:gd name="connsiteY31" fmla="*/ 654423 h 3469341"/>
              <a:gd name="connsiteX32" fmla="*/ 2150970 w 2186829"/>
              <a:gd name="connsiteY32" fmla="*/ 681317 h 3469341"/>
              <a:gd name="connsiteX33" fmla="*/ 2159935 w 2186829"/>
              <a:gd name="connsiteY33" fmla="*/ 744070 h 3469341"/>
              <a:gd name="connsiteX34" fmla="*/ 2177865 w 2186829"/>
              <a:gd name="connsiteY34" fmla="*/ 833717 h 3469341"/>
              <a:gd name="connsiteX35" fmla="*/ 2186829 w 2186829"/>
              <a:gd name="connsiteY35" fmla="*/ 914400 h 3469341"/>
              <a:gd name="connsiteX36" fmla="*/ 2177865 w 2186829"/>
              <a:gd name="connsiteY36" fmla="*/ 1210235 h 3469341"/>
              <a:gd name="connsiteX37" fmla="*/ 2168900 w 2186829"/>
              <a:gd name="connsiteY37" fmla="*/ 1237129 h 3469341"/>
              <a:gd name="connsiteX38" fmla="*/ 2159935 w 2186829"/>
              <a:gd name="connsiteY38" fmla="*/ 1281953 h 3469341"/>
              <a:gd name="connsiteX39" fmla="*/ 2142006 w 2186829"/>
              <a:gd name="connsiteY39" fmla="*/ 1335741 h 3469341"/>
              <a:gd name="connsiteX40" fmla="*/ 2124076 w 2186829"/>
              <a:gd name="connsiteY40" fmla="*/ 1425388 h 3469341"/>
              <a:gd name="connsiteX41" fmla="*/ 2106147 w 2186829"/>
              <a:gd name="connsiteY41" fmla="*/ 1461247 h 3469341"/>
              <a:gd name="connsiteX42" fmla="*/ 2097182 w 2186829"/>
              <a:gd name="connsiteY42" fmla="*/ 1497106 h 3469341"/>
              <a:gd name="connsiteX43" fmla="*/ 2079253 w 2186829"/>
              <a:gd name="connsiteY43" fmla="*/ 1550894 h 3469341"/>
              <a:gd name="connsiteX44" fmla="*/ 2061323 w 2186829"/>
              <a:gd name="connsiteY44" fmla="*/ 1586753 h 3469341"/>
              <a:gd name="connsiteX45" fmla="*/ 2043394 w 2186829"/>
              <a:gd name="connsiteY45" fmla="*/ 1640541 h 3469341"/>
              <a:gd name="connsiteX46" fmla="*/ 2025465 w 2186829"/>
              <a:gd name="connsiteY46" fmla="*/ 1685365 h 3469341"/>
              <a:gd name="connsiteX47" fmla="*/ 2007535 w 2186829"/>
              <a:gd name="connsiteY47" fmla="*/ 1739153 h 3469341"/>
              <a:gd name="connsiteX48" fmla="*/ 1989606 w 2186829"/>
              <a:gd name="connsiteY48" fmla="*/ 1810870 h 3469341"/>
              <a:gd name="connsiteX49" fmla="*/ 1971676 w 2186829"/>
              <a:gd name="connsiteY49" fmla="*/ 1846729 h 3469341"/>
              <a:gd name="connsiteX50" fmla="*/ 1962712 w 2186829"/>
              <a:gd name="connsiteY50" fmla="*/ 1873623 h 3469341"/>
              <a:gd name="connsiteX51" fmla="*/ 1953747 w 2186829"/>
              <a:gd name="connsiteY51" fmla="*/ 1909482 h 3469341"/>
              <a:gd name="connsiteX52" fmla="*/ 1935817 w 2186829"/>
              <a:gd name="connsiteY52" fmla="*/ 1936376 h 3469341"/>
              <a:gd name="connsiteX53" fmla="*/ 1917888 w 2186829"/>
              <a:gd name="connsiteY53" fmla="*/ 2008094 h 3469341"/>
              <a:gd name="connsiteX54" fmla="*/ 1899959 w 2186829"/>
              <a:gd name="connsiteY54" fmla="*/ 2034988 h 3469341"/>
              <a:gd name="connsiteX55" fmla="*/ 1882029 w 2186829"/>
              <a:gd name="connsiteY55" fmla="*/ 2088776 h 3469341"/>
              <a:gd name="connsiteX56" fmla="*/ 1873065 w 2186829"/>
              <a:gd name="connsiteY56" fmla="*/ 2115670 h 3469341"/>
              <a:gd name="connsiteX57" fmla="*/ 1864100 w 2186829"/>
              <a:gd name="connsiteY57" fmla="*/ 2151529 h 3469341"/>
              <a:gd name="connsiteX58" fmla="*/ 1846170 w 2186829"/>
              <a:gd name="connsiteY58" fmla="*/ 2250141 h 3469341"/>
              <a:gd name="connsiteX59" fmla="*/ 1837206 w 2186829"/>
              <a:gd name="connsiteY59" fmla="*/ 2277035 h 3469341"/>
              <a:gd name="connsiteX60" fmla="*/ 1828241 w 2186829"/>
              <a:gd name="connsiteY60" fmla="*/ 2393576 h 3469341"/>
              <a:gd name="connsiteX61" fmla="*/ 1819276 w 2186829"/>
              <a:gd name="connsiteY61" fmla="*/ 2420470 h 3469341"/>
              <a:gd name="connsiteX62" fmla="*/ 1810312 w 2186829"/>
              <a:gd name="connsiteY62" fmla="*/ 2492188 h 3469341"/>
              <a:gd name="connsiteX63" fmla="*/ 1801347 w 2186829"/>
              <a:gd name="connsiteY63" fmla="*/ 2545976 h 3469341"/>
              <a:gd name="connsiteX64" fmla="*/ 1783417 w 2186829"/>
              <a:gd name="connsiteY64" fmla="*/ 2752165 h 3469341"/>
              <a:gd name="connsiteX65" fmla="*/ 1774453 w 2186829"/>
              <a:gd name="connsiteY65" fmla="*/ 2823882 h 3469341"/>
              <a:gd name="connsiteX66" fmla="*/ 1747559 w 2186829"/>
              <a:gd name="connsiteY66" fmla="*/ 2877670 h 3469341"/>
              <a:gd name="connsiteX67" fmla="*/ 1729629 w 2186829"/>
              <a:gd name="connsiteY67" fmla="*/ 2913529 h 3469341"/>
              <a:gd name="connsiteX68" fmla="*/ 1711700 w 2186829"/>
              <a:gd name="connsiteY68" fmla="*/ 2958353 h 3469341"/>
              <a:gd name="connsiteX69" fmla="*/ 1675841 w 2186829"/>
              <a:gd name="connsiteY69" fmla="*/ 2994212 h 3469341"/>
              <a:gd name="connsiteX70" fmla="*/ 1657912 w 2186829"/>
              <a:gd name="connsiteY70" fmla="*/ 3056965 h 3469341"/>
              <a:gd name="connsiteX71" fmla="*/ 1639982 w 2186829"/>
              <a:gd name="connsiteY71" fmla="*/ 3074894 h 3469341"/>
              <a:gd name="connsiteX72" fmla="*/ 1631017 w 2186829"/>
              <a:gd name="connsiteY72" fmla="*/ 3110753 h 3469341"/>
              <a:gd name="connsiteX73" fmla="*/ 1586194 w 2186829"/>
              <a:gd name="connsiteY73" fmla="*/ 3173506 h 3469341"/>
              <a:gd name="connsiteX74" fmla="*/ 1568265 w 2186829"/>
              <a:gd name="connsiteY74" fmla="*/ 3218329 h 3469341"/>
              <a:gd name="connsiteX75" fmla="*/ 1514476 w 2186829"/>
              <a:gd name="connsiteY75" fmla="*/ 3290047 h 3469341"/>
              <a:gd name="connsiteX76" fmla="*/ 1478617 w 2186829"/>
              <a:gd name="connsiteY76" fmla="*/ 3334870 h 3469341"/>
              <a:gd name="connsiteX77" fmla="*/ 1442759 w 2186829"/>
              <a:gd name="connsiteY77" fmla="*/ 3415553 h 3469341"/>
              <a:gd name="connsiteX78" fmla="*/ 1362076 w 2186829"/>
              <a:gd name="connsiteY78" fmla="*/ 3451412 h 3469341"/>
              <a:gd name="connsiteX79" fmla="*/ 1272429 w 2186829"/>
              <a:gd name="connsiteY79" fmla="*/ 3469341 h 3469341"/>
              <a:gd name="connsiteX80" fmla="*/ 1084170 w 2186829"/>
              <a:gd name="connsiteY80" fmla="*/ 3460376 h 3469341"/>
              <a:gd name="connsiteX81" fmla="*/ 1057276 w 2186829"/>
              <a:gd name="connsiteY81" fmla="*/ 3451412 h 3469341"/>
              <a:gd name="connsiteX82" fmla="*/ 1021417 w 2186829"/>
              <a:gd name="connsiteY82" fmla="*/ 3442447 h 3469341"/>
              <a:gd name="connsiteX83" fmla="*/ 940735 w 2186829"/>
              <a:gd name="connsiteY83" fmla="*/ 3433482 h 3469341"/>
              <a:gd name="connsiteX84" fmla="*/ 851088 w 2186829"/>
              <a:gd name="connsiteY84" fmla="*/ 3406588 h 3469341"/>
              <a:gd name="connsiteX85" fmla="*/ 815229 w 2186829"/>
              <a:gd name="connsiteY85" fmla="*/ 3397623 h 3469341"/>
              <a:gd name="connsiteX86" fmla="*/ 788335 w 2186829"/>
              <a:gd name="connsiteY86" fmla="*/ 3388659 h 3469341"/>
              <a:gd name="connsiteX87" fmla="*/ 707653 w 2186829"/>
              <a:gd name="connsiteY87" fmla="*/ 3370729 h 3469341"/>
              <a:gd name="connsiteX88" fmla="*/ 626970 w 2186829"/>
              <a:gd name="connsiteY88" fmla="*/ 3361765 h 3469341"/>
              <a:gd name="connsiteX89" fmla="*/ 573182 w 2186829"/>
              <a:gd name="connsiteY89" fmla="*/ 3352800 h 3469341"/>
              <a:gd name="connsiteX90" fmla="*/ 528359 w 2186829"/>
              <a:gd name="connsiteY90" fmla="*/ 3334870 h 3469341"/>
              <a:gd name="connsiteX91" fmla="*/ 501465 w 2186829"/>
              <a:gd name="connsiteY91" fmla="*/ 3325906 h 3469341"/>
              <a:gd name="connsiteX92" fmla="*/ 483535 w 2186829"/>
              <a:gd name="connsiteY92" fmla="*/ 3299012 h 3469341"/>
              <a:gd name="connsiteX93" fmla="*/ 447676 w 2186829"/>
              <a:gd name="connsiteY93" fmla="*/ 3236259 h 3469341"/>
              <a:gd name="connsiteX94" fmla="*/ 420782 w 2186829"/>
              <a:gd name="connsiteY94" fmla="*/ 3218329 h 3469341"/>
              <a:gd name="connsiteX95" fmla="*/ 375959 w 2186829"/>
              <a:gd name="connsiteY95" fmla="*/ 3155576 h 3469341"/>
              <a:gd name="connsiteX96" fmla="*/ 340100 w 2186829"/>
              <a:gd name="connsiteY96" fmla="*/ 3030070 h 3469341"/>
              <a:gd name="connsiteX97" fmla="*/ 331135 w 2186829"/>
              <a:gd name="connsiteY97" fmla="*/ 3003176 h 3469341"/>
              <a:gd name="connsiteX98" fmla="*/ 322170 w 2186829"/>
              <a:gd name="connsiteY98" fmla="*/ 2967317 h 3469341"/>
              <a:gd name="connsiteX99" fmla="*/ 295276 w 2186829"/>
              <a:gd name="connsiteY99" fmla="*/ 2904565 h 3469341"/>
              <a:gd name="connsiteX100" fmla="*/ 286312 w 2186829"/>
              <a:gd name="connsiteY100" fmla="*/ 2859741 h 3469341"/>
              <a:gd name="connsiteX101" fmla="*/ 277347 w 2186829"/>
              <a:gd name="connsiteY101" fmla="*/ 2823882 h 3469341"/>
              <a:gd name="connsiteX102" fmla="*/ 268382 w 2186829"/>
              <a:gd name="connsiteY102" fmla="*/ 2770094 h 3469341"/>
              <a:gd name="connsiteX103" fmla="*/ 259417 w 2186829"/>
              <a:gd name="connsiteY103" fmla="*/ 2734235 h 3469341"/>
              <a:gd name="connsiteX104" fmla="*/ 241488 w 2186829"/>
              <a:gd name="connsiteY104" fmla="*/ 2680447 h 3469341"/>
              <a:gd name="connsiteX105" fmla="*/ 232523 w 2186829"/>
              <a:gd name="connsiteY105" fmla="*/ 2590800 h 3469341"/>
              <a:gd name="connsiteX106" fmla="*/ 223559 w 2186829"/>
              <a:gd name="connsiteY106" fmla="*/ 2563906 h 3469341"/>
              <a:gd name="connsiteX107" fmla="*/ 214594 w 2186829"/>
              <a:gd name="connsiteY107" fmla="*/ 2519082 h 3469341"/>
              <a:gd name="connsiteX108" fmla="*/ 196665 w 2186829"/>
              <a:gd name="connsiteY108" fmla="*/ 2330823 h 3469341"/>
              <a:gd name="connsiteX109" fmla="*/ 178735 w 2186829"/>
              <a:gd name="connsiteY109" fmla="*/ 2214282 h 3469341"/>
              <a:gd name="connsiteX110" fmla="*/ 160806 w 2186829"/>
              <a:gd name="connsiteY110" fmla="*/ 1963270 h 3469341"/>
              <a:gd name="connsiteX111" fmla="*/ 142876 w 2186829"/>
              <a:gd name="connsiteY111" fmla="*/ 1649506 h 3469341"/>
              <a:gd name="connsiteX112" fmla="*/ 133912 w 2186829"/>
              <a:gd name="connsiteY112" fmla="*/ 1613647 h 3469341"/>
              <a:gd name="connsiteX113" fmla="*/ 124947 w 2186829"/>
              <a:gd name="connsiteY113" fmla="*/ 1497106 h 3469341"/>
              <a:gd name="connsiteX114" fmla="*/ 107017 w 2186829"/>
              <a:gd name="connsiteY114" fmla="*/ 1389529 h 3469341"/>
              <a:gd name="connsiteX115" fmla="*/ 98053 w 2186829"/>
              <a:gd name="connsiteY115" fmla="*/ 1246094 h 3469341"/>
              <a:gd name="connsiteX116" fmla="*/ 71159 w 2186829"/>
              <a:gd name="connsiteY116" fmla="*/ 1111623 h 3469341"/>
              <a:gd name="connsiteX117" fmla="*/ 53229 w 2186829"/>
              <a:gd name="connsiteY117" fmla="*/ 1084729 h 3469341"/>
              <a:gd name="connsiteX118" fmla="*/ 26335 w 2186829"/>
              <a:gd name="connsiteY118" fmla="*/ 995082 h 3469341"/>
              <a:gd name="connsiteX119" fmla="*/ 17370 w 2186829"/>
              <a:gd name="connsiteY119" fmla="*/ 968188 h 3469341"/>
              <a:gd name="connsiteX120" fmla="*/ 17370 w 2186829"/>
              <a:gd name="connsiteY120" fmla="*/ 510988 h 3469341"/>
              <a:gd name="connsiteX121" fmla="*/ 53229 w 2186829"/>
              <a:gd name="connsiteY121" fmla="*/ 439270 h 3469341"/>
              <a:gd name="connsiteX122" fmla="*/ 80123 w 2186829"/>
              <a:gd name="connsiteY122" fmla="*/ 430306 h 3469341"/>
              <a:gd name="connsiteX123" fmla="*/ 115982 w 2186829"/>
              <a:gd name="connsiteY123" fmla="*/ 421341 h 3469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2186829" h="3469341">
                <a:moveTo>
                  <a:pt x="44265" y="466165"/>
                </a:moveTo>
                <a:cubicBezTo>
                  <a:pt x="104340" y="370043"/>
                  <a:pt x="85100" y="423864"/>
                  <a:pt x="98053" y="313765"/>
                </a:cubicBezTo>
                <a:cubicBezTo>
                  <a:pt x="99924" y="297865"/>
                  <a:pt x="106801" y="206405"/>
                  <a:pt x="124947" y="188259"/>
                </a:cubicBezTo>
                <a:cubicBezTo>
                  <a:pt x="136900" y="176306"/>
                  <a:pt x="144769" y="157746"/>
                  <a:pt x="160806" y="152400"/>
                </a:cubicBezTo>
                <a:cubicBezTo>
                  <a:pt x="169771" y="149412"/>
                  <a:pt x="179248" y="147661"/>
                  <a:pt x="187700" y="143435"/>
                </a:cubicBezTo>
                <a:cubicBezTo>
                  <a:pt x="237775" y="118398"/>
                  <a:pt x="191295" y="122993"/>
                  <a:pt x="268382" y="107576"/>
                </a:cubicBezTo>
                <a:cubicBezTo>
                  <a:pt x="384563" y="84340"/>
                  <a:pt x="327741" y="93012"/>
                  <a:pt x="438712" y="80682"/>
                </a:cubicBezTo>
                <a:cubicBezTo>
                  <a:pt x="450665" y="77694"/>
                  <a:pt x="462769" y="75257"/>
                  <a:pt x="474570" y="71717"/>
                </a:cubicBezTo>
                <a:cubicBezTo>
                  <a:pt x="492672" y="66286"/>
                  <a:pt x="510024" y="58372"/>
                  <a:pt x="528359" y="53788"/>
                </a:cubicBezTo>
                <a:cubicBezTo>
                  <a:pt x="581851" y="40414"/>
                  <a:pt x="552064" y="46848"/>
                  <a:pt x="618006" y="35859"/>
                </a:cubicBezTo>
                <a:cubicBezTo>
                  <a:pt x="654322" y="23753"/>
                  <a:pt x="643750" y="26042"/>
                  <a:pt x="689723" y="17929"/>
                </a:cubicBezTo>
                <a:lnTo>
                  <a:pt x="797300" y="0"/>
                </a:lnTo>
                <a:cubicBezTo>
                  <a:pt x="845112" y="2988"/>
                  <a:pt x="892996" y="4987"/>
                  <a:pt x="940735" y="8965"/>
                </a:cubicBezTo>
                <a:cubicBezTo>
                  <a:pt x="983080" y="12494"/>
                  <a:pt x="1032754" y="21587"/>
                  <a:pt x="1075206" y="26894"/>
                </a:cubicBezTo>
                <a:cubicBezTo>
                  <a:pt x="1102057" y="30250"/>
                  <a:pt x="1129100" y="32032"/>
                  <a:pt x="1155888" y="35859"/>
                </a:cubicBezTo>
                <a:cubicBezTo>
                  <a:pt x="1170972" y="38014"/>
                  <a:pt x="1185543" y="43378"/>
                  <a:pt x="1200712" y="44823"/>
                </a:cubicBezTo>
                <a:cubicBezTo>
                  <a:pt x="1248401" y="49365"/>
                  <a:pt x="1296335" y="50800"/>
                  <a:pt x="1344147" y="53788"/>
                </a:cubicBezTo>
                <a:cubicBezTo>
                  <a:pt x="1512642" y="81872"/>
                  <a:pt x="1197500" y="31508"/>
                  <a:pt x="1586194" y="71717"/>
                </a:cubicBezTo>
                <a:cubicBezTo>
                  <a:pt x="1610705" y="74253"/>
                  <a:pt x="1633287" y="88735"/>
                  <a:pt x="1657912" y="89647"/>
                </a:cubicBezTo>
                <a:lnTo>
                  <a:pt x="1899959" y="98612"/>
                </a:lnTo>
                <a:cubicBezTo>
                  <a:pt x="1917888" y="104588"/>
                  <a:pt x="1947771" y="98612"/>
                  <a:pt x="1953747" y="116541"/>
                </a:cubicBezTo>
                <a:lnTo>
                  <a:pt x="1971676" y="170329"/>
                </a:lnTo>
                <a:cubicBezTo>
                  <a:pt x="1974664" y="179294"/>
                  <a:pt x="1973959" y="190541"/>
                  <a:pt x="1980641" y="197223"/>
                </a:cubicBezTo>
                <a:lnTo>
                  <a:pt x="1998570" y="215153"/>
                </a:lnTo>
                <a:lnTo>
                  <a:pt x="2025465" y="295835"/>
                </a:lnTo>
                <a:lnTo>
                  <a:pt x="2034429" y="322729"/>
                </a:lnTo>
                <a:lnTo>
                  <a:pt x="2043394" y="349623"/>
                </a:lnTo>
                <a:cubicBezTo>
                  <a:pt x="2046382" y="370541"/>
                  <a:pt x="2047608" y="391787"/>
                  <a:pt x="2052359" y="412376"/>
                </a:cubicBezTo>
                <a:cubicBezTo>
                  <a:pt x="2052364" y="412396"/>
                  <a:pt x="2074767" y="479602"/>
                  <a:pt x="2079253" y="493059"/>
                </a:cubicBezTo>
                <a:cubicBezTo>
                  <a:pt x="2079255" y="493064"/>
                  <a:pt x="2097179" y="546843"/>
                  <a:pt x="2097182" y="546847"/>
                </a:cubicBezTo>
                <a:lnTo>
                  <a:pt x="2115112" y="573741"/>
                </a:lnTo>
                <a:lnTo>
                  <a:pt x="2142006" y="654423"/>
                </a:lnTo>
                <a:lnTo>
                  <a:pt x="2150970" y="681317"/>
                </a:lnTo>
                <a:cubicBezTo>
                  <a:pt x="2153958" y="702235"/>
                  <a:pt x="2156263" y="723261"/>
                  <a:pt x="2159935" y="744070"/>
                </a:cubicBezTo>
                <a:cubicBezTo>
                  <a:pt x="2165231" y="774080"/>
                  <a:pt x="2174500" y="803429"/>
                  <a:pt x="2177865" y="833717"/>
                </a:cubicBezTo>
                <a:lnTo>
                  <a:pt x="2186829" y="914400"/>
                </a:lnTo>
                <a:cubicBezTo>
                  <a:pt x="2183841" y="1013012"/>
                  <a:pt x="2183337" y="1111730"/>
                  <a:pt x="2177865" y="1210235"/>
                </a:cubicBezTo>
                <a:cubicBezTo>
                  <a:pt x="2177341" y="1219670"/>
                  <a:pt x="2171192" y="1227962"/>
                  <a:pt x="2168900" y="1237129"/>
                </a:cubicBezTo>
                <a:cubicBezTo>
                  <a:pt x="2165204" y="1251911"/>
                  <a:pt x="2163944" y="1267253"/>
                  <a:pt x="2159935" y="1281953"/>
                </a:cubicBezTo>
                <a:cubicBezTo>
                  <a:pt x="2154962" y="1300186"/>
                  <a:pt x="2145113" y="1317099"/>
                  <a:pt x="2142006" y="1335741"/>
                </a:cubicBezTo>
                <a:cubicBezTo>
                  <a:pt x="2138907" y="1354334"/>
                  <a:pt x="2132100" y="1403990"/>
                  <a:pt x="2124076" y="1425388"/>
                </a:cubicBezTo>
                <a:cubicBezTo>
                  <a:pt x="2119384" y="1437901"/>
                  <a:pt x="2110839" y="1448734"/>
                  <a:pt x="2106147" y="1461247"/>
                </a:cubicBezTo>
                <a:cubicBezTo>
                  <a:pt x="2101821" y="1472783"/>
                  <a:pt x="2100722" y="1485305"/>
                  <a:pt x="2097182" y="1497106"/>
                </a:cubicBezTo>
                <a:cubicBezTo>
                  <a:pt x="2091751" y="1515208"/>
                  <a:pt x="2086272" y="1533347"/>
                  <a:pt x="2079253" y="1550894"/>
                </a:cubicBezTo>
                <a:cubicBezTo>
                  <a:pt x="2074290" y="1563302"/>
                  <a:pt x="2066286" y="1574345"/>
                  <a:pt x="2061323" y="1586753"/>
                </a:cubicBezTo>
                <a:cubicBezTo>
                  <a:pt x="2054304" y="1604300"/>
                  <a:pt x="2049853" y="1622780"/>
                  <a:pt x="2043394" y="1640541"/>
                </a:cubicBezTo>
                <a:cubicBezTo>
                  <a:pt x="2037895" y="1655664"/>
                  <a:pt x="2030964" y="1670242"/>
                  <a:pt x="2025465" y="1685365"/>
                </a:cubicBezTo>
                <a:cubicBezTo>
                  <a:pt x="2019006" y="1703126"/>
                  <a:pt x="2012727" y="1720981"/>
                  <a:pt x="2007535" y="1739153"/>
                </a:cubicBezTo>
                <a:cubicBezTo>
                  <a:pt x="2000765" y="1762846"/>
                  <a:pt x="2000626" y="1788830"/>
                  <a:pt x="1989606" y="1810870"/>
                </a:cubicBezTo>
                <a:cubicBezTo>
                  <a:pt x="1983629" y="1822823"/>
                  <a:pt x="1976940" y="1834446"/>
                  <a:pt x="1971676" y="1846729"/>
                </a:cubicBezTo>
                <a:cubicBezTo>
                  <a:pt x="1967954" y="1855414"/>
                  <a:pt x="1965308" y="1864537"/>
                  <a:pt x="1962712" y="1873623"/>
                </a:cubicBezTo>
                <a:cubicBezTo>
                  <a:pt x="1959327" y="1885470"/>
                  <a:pt x="1958601" y="1898157"/>
                  <a:pt x="1953747" y="1909482"/>
                </a:cubicBezTo>
                <a:cubicBezTo>
                  <a:pt x="1949503" y="1919385"/>
                  <a:pt x="1941794" y="1927411"/>
                  <a:pt x="1935817" y="1936376"/>
                </a:cubicBezTo>
                <a:cubicBezTo>
                  <a:pt x="1929841" y="1960282"/>
                  <a:pt x="1931557" y="1987591"/>
                  <a:pt x="1917888" y="2008094"/>
                </a:cubicBezTo>
                <a:cubicBezTo>
                  <a:pt x="1911912" y="2017059"/>
                  <a:pt x="1904335" y="2025142"/>
                  <a:pt x="1899959" y="2034988"/>
                </a:cubicBezTo>
                <a:cubicBezTo>
                  <a:pt x="1892283" y="2052258"/>
                  <a:pt x="1888005" y="2070847"/>
                  <a:pt x="1882029" y="2088776"/>
                </a:cubicBezTo>
                <a:cubicBezTo>
                  <a:pt x="1879041" y="2097741"/>
                  <a:pt x="1875357" y="2106503"/>
                  <a:pt x="1873065" y="2115670"/>
                </a:cubicBezTo>
                <a:cubicBezTo>
                  <a:pt x="1870077" y="2127623"/>
                  <a:pt x="1866516" y="2139447"/>
                  <a:pt x="1864100" y="2151529"/>
                </a:cubicBezTo>
                <a:cubicBezTo>
                  <a:pt x="1856105" y="2191502"/>
                  <a:pt x="1855787" y="2211673"/>
                  <a:pt x="1846170" y="2250141"/>
                </a:cubicBezTo>
                <a:cubicBezTo>
                  <a:pt x="1843878" y="2259308"/>
                  <a:pt x="1840194" y="2268070"/>
                  <a:pt x="1837206" y="2277035"/>
                </a:cubicBezTo>
                <a:cubicBezTo>
                  <a:pt x="1834218" y="2315882"/>
                  <a:pt x="1833074" y="2354915"/>
                  <a:pt x="1828241" y="2393576"/>
                </a:cubicBezTo>
                <a:cubicBezTo>
                  <a:pt x="1827069" y="2402953"/>
                  <a:pt x="1820966" y="2411173"/>
                  <a:pt x="1819276" y="2420470"/>
                </a:cubicBezTo>
                <a:cubicBezTo>
                  <a:pt x="1814966" y="2444173"/>
                  <a:pt x="1813719" y="2468338"/>
                  <a:pt x="1810312" y="2492188"/>
                </a:cubicBezTo>
                <a:cubicBezTo>
                  <a:pt x="1807741" y="2510182"/>
                  <a:pt x="1804335" y="2528047"/>
                  <a:pt x="1801347" y="2545976"/>
                </a:cubicBezTo>
                <a:cubicBezTo>
                  <a:pt x="1795370" y="2614706"/>
                  <a:pt x="1791973" y="2683709"/>
                  <a:pt x="1783417" y="2752165"/>
                </a:cubicBezTo>
                <a:cubicBezTo>
                  <a:pt x="1780429" y="2776071"/>
                  <a:pt x="1778763" y="2800179"/>
                  <a:pt x="1774453" y="2823882"/>
                </a:cubicBezTo>
                <a:cubicBezTo>
                  <a:pt x="1768975" y="2854013"/>
                  <a:pt x="1762869" y="2850877"/>
                  <a:pt x="1747559" y="2877670"/>
                </a:cubicBezTo>
                <a:cubicBezTo>
                  <a:pt x="1740929" y="2889273"/>
                  <a:pt x="1735057" y="2901317"/>
                  <a:pt x="1729629" y="2913529"/>
                </a:cubicBezTo>
                <a:cubicBezTo>
                  <a:pt x="1723093" y="2928234"/>
                  <a:pt x="1720626" y="2944963"/>
                  <a:pt x="1711700" y="2958353"/>
                </a:cubicBezTo>
                <a:cubicBezTo>
                  <a:pt x="1702323" y="2972418"/>
                  <a:pt x="1687794" y="2982259"/>
                  <a:pt x="1675841" y="2994212"/>
                </a:cubicBezTo>
                <a:cubicBezTo>
                  <a:pt x="1674168" y="3000904"/>
                  <a:pt x="1663421" y="3047784"/>
                  <a:pt x="1657912" y="3056965"/>
                </a:cubicBezTo>
                <a:cubicBezTo>
                  <a:pt x="1653564" y="3064213"/>
                  <a:pt x="1645959" y="3068918"/>
                  <a:pt x="1639982" y="3074894"/>
                </a:cubicBezTo>
                <a:cubicBezTo>
                  <a:pt x="1636994" y="3086847"/>
                  <a:pt x="1635870" y="3099428"/>
                  <a:pt x="1631017" y="3110753"/>
                </a:cubicBezTo>
                <a:cubicBezTo>
                  <a:pt x="1624715" y="3125457"/>
                  <a:pt x="1591935" y="3163172"/>
                  <a:pt x="1586194" y="3173506"/>
                </a:cubicBezTo>
                <a:cubicBezTo>
                  <a:pt x="1578379" y="3187573"/>
                  <a:pt x="1575971" y="3204202"/>
                  <a:pt x="1568265" y="3218329"/>
                </a:cubicBezTo>
                <a:cubicBezTo>
                  <a:pt x="1514648" y="3316626"/>
                  <a:pt x="1552769" y="3242180"/>
                  <a:pt x="1514476" y="3290047"/>
                </a:cubicBezTo>
                <a:cubicBezTo>
                  <a:pt x="1469245" y="3346586"/>
                  <a:pt x="1521905" y="3291584"/>
                  <a:pt x="1478617" y="3334870"/>
                </a:cubicBezTo>
                <a:cubicBezTo>
                  <a:pt x="1469741" y="3361499"/>
                  <a:pt x="1464068" y="3394244"/>
                  <a:pt x="1442759" y="3415553"/>
                </a:cubicBezTo>
                <a:cubicBezTo>
                  <a:pt x="1421450" y="3436862"/>
                  <a:pt x="1388703" y="3442536"/>
                  <a:pt x="1362076" y="3451412"/>
                </a:cubicBezTo>
                <a:cubicBezTo>
                  <a:pt x="1315141" y="3467057"/>
                  <a:pt x="1344525" y="3459041"/>
                  <a:pt x="1272429" y="3469341"/>
                </a:cubicBezTo>
                <a:cubicBezTo>
                  <a:pt x="1209676" y="3466353"/>
                  <a:pt x="1146777" y="3465593"/>
                  <a:pt x="1084170" y="3460376"/>
                </a:cubicBezTo>
                <a:cubicBezTo>
                  <a:pt x="1074753" y="3459591"/>
                  <a:pt x="1066362" y="3454008"/>
                  <a:pt x="1057276" y="3451412"/>
                </a:cubicBezTo>
                <a:cubicBezTo>
                  <a:pt x="1045429" y="3448027"/>
                  <a:pt x="1033595" y="3444321"/>
                  <a:pt x="1021417" y="3442447"/>
                </a:cubicBezTo>
                <a:cubicBezTo>
                  <a:pt x="994672" y="3438332"/>
                  <a:pt x="967629" y="3436470"/>
                  <a:pt x="940735" y="3433482"/>
                </a:cubicBezTo>
                <a:cubicBezTo>
                  <a:pt x="899885" y="3419865"/>
                  <a:pt x="907542" y="3421985"/>
                  <a:pt x="851088" y="3406588"/>
                </a:cubicBezTo>
                <a:cubicBezTo>
                  <a:pt x="839201" y="3403346"/>
                  <a:pt x="827076" y="3401008"/>
                  <a:pt x="815229" y="3397623"/>
                </a:cubicBezTo>
                <a:cubicBezTo>
                  <a:pt x="806143" y="3395027"/>
                  <a:pt x="797421" y="3391255"/>
                  <a:pt x="788335" y="3388659"/>
                </a:cubicBezTo>
                <a:cubicBezTo>
                  <a:pt x="768760" y="3383066"/>
                  <a:pt x="726139" y="3373370"/>
                  <a:pt x="707653" y="3370729"/>
                </a:cubicBezTo>
                <a:cubicBezTo>
                  <a:pt x="680865" y="3366902"/>
                  <a:pt x="653792" y="3365341"/>
                  <a:pt x="626970" y="3361765"/>
                </a:cubicBezTo>
                <a:cubicBezTo>
                  <a:pt x="608953" y="3359363"/>
                  <a:pt x="591111" y="3355788"/>
                  <a:pt x="573182" y="3352800"/>
                </a:cubicBezTo>
                <a:cubicBezTo>
                  <a:pt x="558241" y="3346823"/>
                  <a:pt x="543426" y="3340520"/>
                  <a:pt x="528359" y="3334870"/>
                </a:cubicBezTo>
                <a:cubicBezTo>
                  <a:pt x="519511" y="3331552"/>
                  <a:pt x="508844" y="3331809"/>
                  <a:pt x="501465" y="3325906"/>
                </a:cubicBezTo>
                <a:cubicBezTo>
                  <a:pt x="493052" y="3319175"/>
                  <a:pt x="489512" y="3307977"/>
                  <a:pt x="483535" y="3299012"/>
                </a:cubicBezTo>
                <a:cubicBezTo>
                  <a:pt x="473278" y="3268240"/>
                  <a:pt x="474813" y="3263396"/>
                  <a:pt x="447676" y="3236259"/>
                </a:cubicBezTo>
                <a:cubicBezTo>
                  <a:pt x="440057" y="3228640"/>
                  <a:pt x="428401" y="3225948"/>
                  <a:pt x="420782" y="3218329"/>
                </a:cubicBezTo>
                <a:cubicBezTo>
                  <a:pt x="418738" y="3216285"/>
                  <a:pt x="379595" y="3164303"/>
                  <a:pt x="375959" y="3155576"/>
                </a:cubicBezTo>
                <a:cubicBezTo>
                  <a:pt x="339248" y="3067470"/>
                  <a:pt x="357311" y="3098913"/>
                  <a:pt x="340100" y="3030070"/>
                </a:cubicBezTo>
                <a:cubicBezTo>
                  <a:pt x="337808" y="3020903"/>
                  <a:pt x="333731" y="3012262"/>
                  <a:pt x="331135" y="3003176"/>
                </a:cubicBezTo>
                <a:cubicBezTo>
                  <a:pt x="327750" y="2991329"/>
                  <a:pt x="326496" y="2978853"/>
                  <a:pt x="322170" y="2967317"/>
                </a:cubicBezTo>
                <a:cubicBezTo>
                  <a:pt x="302931" y="2916014"/>
                  <a:pt x="306405" y="2949081"/>
                  <a:pt x="295276" y="2904565"/>
                </a:cubicBezTo>
                <a:cubicBezTo>
                  <a:pt x="291581" y="2889783"/>
                  <a:pt x="289617" y="2874615"/>
                  <a:pt x="286312" y="2859741"/>
                </a:cubicBezTo>
                <a:cubicBezTo>
                  <a:pt x="283639" y="2847713"/>
                  <a:pt x="279763" y="2835964"/>
                  <a:pt x="277347" y="2823882"/>
                </a:cubicBezTo>
                <a:cubicBezTo>
                  <a:pt x="273782" y="2806058"/>
                  <a:pt x="271947" y="2787918"/>
                  <a:pt x="268382" y="2770094"/>
                </a:cubicBezTo>
                <a:cubicBezTo>
                  <a:pt x="265966" y="2758012"/>
                  <a:pt x="262957" y="2746036"/>
                  <a:pt x="259417" y="2734235"/>
                </a:cubicBezTo>
                <a:cubicBezTo>
                  <a:pt x="253986" y="2716133"/>
                  <a:pt x="241488" y="2680447"/>
                  <a:pt x="241488" y="2680447"/>
                </a:cubicBezTo>
                <a:cubicBezTo>
                  <a:pt x="238500" y="2650565"/>
                  <a:pt x="237089" y="2620482"/>
                  <a:pt x="232523" y="2590800"/>
                </a:cubicBezTo>
                <a:cubicBezTo>
                  <a:pt x="231086" y="2581460"/>
                  <a:pt x="225851" y="2573073"/>
                  <a:pt x="223559" y="2563906"/>
                </a:cubicBezTo>
                <a:cubicBezTo>
                  <a:pt x="219864" y="2549124"/>
                  <a:pt x="217582" y="2534023"/>
                  <a:pt x="214594" y="2519082"/>
                </a:cubicBezTo>
                <a:cubicBezTo>
                  <a:pt x="208618" y="2456329"/>
                  <a:pt x="207029" y="2393002"/>
                  <a:pt x="196665" y="2330823"/>
                </a:cubicBezTo>
                <a:cubicBezTo>
                  <a:pt x="191314" y="2298719"/>
                  <a:pt x="182031" y="2245593"/>
                  <a:pt x="178735" y="2214282"/>
                </a:cubicBezTo>
                <a:cubicBezTo>
                  <a:pt x="172346" y="2153585"/>
                  <a:pt x="163289" y="2016650"/>
                  <a:pt x="160806" y="1963270"/>
                </a:cubicBezTo>
                <a:cubicBezTo>
                  <a:pt x="155658" y="1852583"/>
                  <a:pt x="160451" y="1754956"/>
                  <a:pt x="142876" y="1649506"/>
                </a:cubicBezTo>
                <a:cubicBezTo>
                  <a:pt x="140851" y="1637353"/>
                  <a:pt x="136900" y="1625600"/>
                  <a:pt x="133912" y="1613647"/>
                </a:cubicBezTo>
                <a:cubicBezTo>
                  <a:pt x="130924" y="1574800"/>
                  <a:pt x="128824" y="1535874"/>
                  <a:pt x="124947" y="1497106"/>
                </a:cubicBezTo>
                <a:cubicBezTo>
                  <a:pt x="120499" y="1452628"/>
                  <a:pt x="115315" y="1431017"/>
                  <a:pt x="107017" y="1389529"/>
                </a:cubicBezTo>
                <a:cubicBezTo>
                  <a:pt x="104029" y="1341717"/>
                  <a:pt x="101873" y="1293846"/>
                  <a:pt x="98053" y="1246094"/>
                </a:cubicBezTo>
                <a:cubicBezTo>
                  <a:pt x="95689" y="1216549"/>
                  <a:pt x="91576" y="1142248"/>
                  <a:pt x="71159" y="1111623"/>
                </a:cubicBezTo>
                <a:lnTo>
                  <a:pt x="53229" y="1084729"/>
                </a:lnTo>
                <a:cubicBezTo>
                  <a:pt x="39682" y="1030535"/>
                  <a:pt x="48161" y="1060559"/>
                  <a:pt x="26335" y="995082"/>
                </a:cubicBezTo>
                <a:lnTo>
                  <a:pt x="17370" y="968188"/>
                </a:lnTo>
                <a:cubicBezTo>
                  <a:pt x="-8439" y="787509"/>
                  <a:pt x="-2982" y="850195"/>
                  <a:pt x="17370" y="510988"/>
                </a:cubicBezTo>
                <a:cubicBezTo>
                  <a:pt x="18705" y="488735"/>
                  <a:pt x="30553" y="452875"/>
                  <a:pt x="53229" y="439270"/>
                </a:cubicBezTo>
                <a:cubicBezTo>
                  <a:pt x="61332" y="434408"/>
                  <a:pt x="71037" y="432902"/>
                  <a:pt x="80123" y="430306"/>
                </a:cubicBezTo>
                <a:cubicBezTo>
                  <a:pt x="91970" y="426921"/>
                  <a:pt x="115982" y="421341"/>
                  <a:pt x="115982" y="42134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Kombinationstegning 9"/>
          <p:cNvSpPr/>
          <p:nvPr/>
        </p:nvSpPr>
        <p:spPr>
          <a:xfrm>
            <a:off x="7384179" y="1423273"/>
            <a:ext cx="1141256" cy="531033"/>
          </a:xfrm>
          <a:custGeom>
            <a:avLst/>
            <a:gdLst>
              <a:gd name="connsiteX0" fmla="*/ 325468 w 1141256"/>
              <a:gd name="connsiteY0" fmla="*/ 46939 h 531033"/>
              <a:gd name="connsiteX1" fmla="*/ 226856 w 1141256"/>
              <a:gd name="connsiteY1" fmla="*/ 20045 h 531033"/>
              <a:gd name="connsiteX2" fmla="*/ 199962 w 1141256"/>
              <a:gd name="connsiteY2" fmla="*/ 11080 h 531033"/>
              <a:gd name="connsiteX3" fmla="*/ 173068 w 1141256"/>
              <a:gd name="connsiteY3" fmla="*/ 2115 h 531033"/>
              <a:gd name="connsiteX4" fmla="*/ 92386 w 1141256"/>
              <a:gd name="connsiteY4" fmla="*/ 11080 h 531033"/>
              <a:gd name="connsiteX5" fmla="*/ 101350 w 1141256"/>
              <a:gd name="connsiteY5" fmla="*/ 82798 h 531033"/>
              <a:gd name="connsiteX6" fmla="*/ 155139 w 1141256"/>
              <a:gd name="connsiteY6" fmla="*/ 109692 h 531033"/>
              <a:gd name="connsiteX7" fmla="*/ 199962 w 1141256"/>
              <a:gd name="connsiteY7" fmla="*/ 145551 h 531033"/>
              <a:gd name="connsiteX8" fmla="*/ 208927 w 1141256"/>
              <a:gd name="connsiteY8" fmla="*/ 172445 h 531033"/>
              <a:gd name="connsiteX9" fmla="*/ 199962 w 1141256"/>
              <a:gd name="connsiteY9" fmla="*/ 217268 h 531033"/>
              <a:gd name="connsiteX10" fmla="*/ 137209 w 1141256"/>
              <a:gd name="connsiteY10" fmla="*/ 262092 h 531033"/>
              <a:gd name="connsiteX11" fmla="*/ 110315 w 1141256"/>
              <a:gd name="connsiteY11" fmla="*/ 280021 h 531033"/>
              <a:gd name="connsiteX12" fmla="*/ 20668 w 1141256"/>
              <a:gd name="connsiteY12" fmla="*/ 253127 h 531033"/>
              <a:gd name="connsiteX13" fmla="*/ 2739 w 1141256"/>
              <a:gd name="connsiteY13" fmla="*/ 226233 h 531033"/>
              <a:gd name="connsiteX14" fmla="*/ 56527 w 1141256"/>
              <a:gd name="connsiteY14" fmla="*/ 244162 h 531033"/>
              <a:gd name="connsiteX15" fmla="*/ 182033 w 1141256"/>
              <a:gd name="connsiteY15" fmla="*/ 235198 h 531033"/>
              <a:gd name="connsiteX16" fmla="*/ 244786 w 1141256"/>
              <a:gd name="connsiteY16" fmla="*/ 226233 h 531033"/>
              <a:gd name="connsiteX17" fmla="*/ 280645 w 1141256"/>
              <a:gd name="connsiteY17" fmla="*/ 190374 h 531033"/>
              <a:gd name="connsiteX18" fmla="*/ 289609 w 1141256"/>
              <a:gd name="connsiteY18" fmla="*/ 163480 h 531033"/>
              <a:gd name="connsiteX19" fmla="*/ 253750 w 1141256"/>
              <a:gd name="connsiteY19" fmla="*/ 199339 h 531033"/>
              <a:gd name="connsiteX20" fmla="*/ 289609 w 1141256"/>
              <a:gd name="connsiteY20" fmla="*/ 297951 h 531033"/>
              <a:gd name="connsiteX21" fmla="*/ 334433 w 1141256"/>
              <a:gd name="connsiteY21" fmla="*/ 288986 h 531033"/>
              <a:gd name="connsiteX22" fmla="*/ 352362 w 1141256"/>
              <a:gd name="connsiteY22" fmla="*/ 271056 h 531033"/>
              <a:gd name="connsiteX23" fmla="*/ 370292 w 1141256"/>
              <a:gd name="connsiteY23" fmla="*/ 190374 h 531033"/>
              <a:gd name="connsiteX24" fmla="*/ 379256 w 1141256"/>
              <a:gd name="connsiteY24" fmla="*/ 154515 h 531033"/>
              <a:gd name="connsiteX25" fmla="*/ 352362 w 1141256"/>
              <a:gd name="connsiteY25" fmla="*/ 145551 h 531033"/>
              <a:gd name="connsiteX26" fmla="*/ 343397 w 1141256"/>
              <a:gd name="connsiteY26" fmla="*/ 172445 h 531033"/>
              <a:gd name="connsiteX27" fmla="*/ 370292 w 1141256"/>
              <a:gd name="connsiteY27" fmla="*/ 181409 h 531033"/>
              <a:gd name="connsiteX28" fmla="*/ 450974 w 1141256"/>
              <a:gd name="connsiteY28" fmla="*/ 172445 h 531033"/>
              <a:gd name="connsiteX29" fmla="*/ 504762 w 1141256"/>
              <a:gd name="connsiteY29" fmla="*/ 154515 h 531033"/>
              <a:gd name="connsiteX30" fmla="*/ 442009 w 1141256"/>
              <a:gd name="connsiteY30" fmla="*/ 145551 h 531033"/>
              <a:gd name="connsiteX31" fmla="*/ 433045 w 1141256"/>
              <a:gd name="connsiteY31" fmla="*/ 172445 h 531033"/>
              <a:gd name="connsiteX32" fmla="*/ 442009 w 1141256"/>
              <a:gd name="connsiteY32" fmla="*/ 280021 h 531033"/>
              <a:gd name="connsiteX33" fmla="*/ 540621 w 1141256"/>
              <a:gd name="connsiteY33" fmla="*/ 244162 h 531033"/>
              <a:gd name="connsiteX34" fmla="*/ 567515 w 1141256"/>
              <a:gd name="connsiteY34" fmla="*/ 217268 h 531033"/>
              <a:gd name="connsiteX35" fmla="*/ 576480 w 1141256"/>
              <a:gd name="connsiteY35" fmla="*/ 190374 h 531033"/>
              <a:gd name="connsiteX36" fmla="*/ 603374 w 1141256"/>
              <a:gd name="connsiteY36" fmla="*/ 181409 h 531033"/>
              <a:gd name="connsiteX37" fmla="*/ 621303 w 1141256"/>
              <a:gd name="connsiteY37" fmla="*/ 235198 h 531033"/>
              <a:gd name="connsiteX38" fmla="*/ 630268 w 1141256"/>
              <a:gd name="connsiteY38" fmla="*/ 145551 h 531033"/>
              <a:gd name="connsiteX39" fmla="*/ 639233 w 1141256"/>
              <a:gd name="connsiteY39" fmla="*/ 172445 h 531033"/>
              <a:gd name="connsiteX40" fmla="*/ 755774 w 1141256"/>
              <a:gd name="connsiteY40" fmla="*/ 181409 h 531033"/>
              <a:gd name="connsiteX41" fmla="*/ 755774 w 1141256"/>
              <a:gd name="connsiteY41" fmla="*/ 324845 h 531033"/>
              <a:gd name="connsiteX42" fmla="*/ 818527 w 1141256"/>
              <a:gd name="connsiteY42" fmla="*/ 315880 h 531033"/>
              <a:gd name="connsiteX43" fmla="*/ 863350 w 1141256"/>
              <a:gd name="connsiteY43" fmla="*/ 271056 h 531033"/>
              <a:gd name="connsiteX44" fmla="*/ 908174 w 1141256"/>
              <a:gd name="connsiteY44" fmla="*/ 226233 h 531033"/>
              <a:gd name="connsiteX45" fmla="*/ 917139 w 1141256"/>
              <a:gd name="connsiteY45" fmla="*/ 199339 h 531033"/>
              <a:gd name="connsiteX46" fmla="*/ 845421 w 1141256"/>
              <a:gd name="connsiteY46" fmla="*/ 190374 h 531033"/>
              <a:gd name="connsiteX47" fmla="*/ 827492 w 1141256"/>
              <a:gd name="connsiteY47" fmla="*/ 288986 h 531033"/>
              <a:gd name="connsiteX48" fmla="*/ 863350 w 1141256"/>
              <a:gd name="connsiteY48" fmla="*/ 280021 h 531033"/>
              <a:gd name="connsiteX49" fmla="*/ 890245 w 1141256"/>
              <a:gd name="connsiteY49" fmla="*/ 262092 h 531033"/>
              <a:gd name="connsiteX50" fmla="*/ 908174 w 1141256"/>
              <a:gd name="connsiteY50" fmla="*/ 244162 h 531033"/>
              <a:gd name="connsiteX51" fmla="*/ 899209 w 1141256"/>
              <a:gd name="connsiteY51" fmla="*/ 369668 h 531033"/>
              <a:gd name="connsiteX52" fmla="*/ 872315 w 1141256"/>
              <a:gd name="connsiteY52" fmla="*/ 495174 h 531033"/>
              <a:gd name="connsiteX53" fmla="*/ 854386 w 1141256"/>
              <a:gd name="connsiteY53" fmla="*/ 522068 h 531033"/>
              <a:gd name="connsiteX54" fmla="*/ 827492 w 1141256"/>
              <a:gd name="connsiteY54" fmla="*/ 531033 h 531033"/>
              <a:gd name="connsiteX55" fmla="*/ 809562 w 1141256"/>
              <a:gd name="connsiteY55" fmla="*/ 513103 h 531033"/>
              <a:gd name="connsiteX56" fmla="*/ 800597 w 1141256"/>
              <a:gd name="connsiteY56" fmla="*/ 486209 h 531033"/>
              <a:gd name="connsiteX57" fmla="*/ 818527 w 1141256"/>
              <a:gd name="connsiteY57" fmla="*/ 396562 h 531033"/>
              <a:gd name="connsiteX58" fmla="*/ 836456 w 1141256"/>
              <a:gd name="connsiteY58" fmla="*/ 369668 h 531033"/>
              <a:gd name="connsiteX59" fmla="*/ 854386 w 1141256"/>
              <a:gd name="connsiteY59" fmla="*/ 351739 h 531033"/>
              <a:gd name="connsiteX60" fmla="*/ 881280 w 1141256"/>
              <a:gd name="connsiteY60" fmla="*/ 342774 h 531033"/>
              <a:gd name="connsiteX61" fmla="*/ 908174 w 1141256"/>
              <a:gd name="connsiteY61" fmla="*/ 324845 h 531033"/>
              <a:gd name="connsiteX62" fmla="*/ 961962 w 1141256"/>
              <a:gd name="connsiteY62" fmla="*/ 306915 h 531033"/>
              <a:gd name="connsiteX63" fmla="*/ 988856 w 1141256"/>
              <a:gd name="connsiteY63" fmla="*/ 297951 h 531033"/>
              <a:gd name="connsiteX64" fmla="*/ 1015750 w 1141256"/>
              <a:gd name="connsiteY64" fmla="*/ 288986 h 531033"/>
              <a:gd name="connsiteX65" fmla="*/ 1033680 w 1141256"/>
              <a:gd name="connsiteY65" fmla="*/ 271056 h 531033"/>
              <a:gd name="connsiteX66" fmla="*/ 1060574 w 1141256"/>
              <a:gd name="connsiteY66" fmla="*/ 253127 h 531033"/>
              <a:gd name="connsiteX67" fmla="*/ 1078503 w 1141256"/>
              <a:gd name="connsiteY67" fmla="*/ 226233 h 531033"/>
              <a:gd name="connsiteX68" fmla="*/ 1096433 w 1141256"/>
              <a:gd name="connsiteY68" fmla="*/ 208303 h 531033"/>
              <a:gd name="connsiteX69" fmla="*/ 997821 w 1141256"/>
              <a:gd name="connsiteY69" fmla="*/ 199339 h 531033"/>
              <a:gd name="connsiteX70" fmla="*/ 979892 w 1141256"/>
              <a:gd name="connsiteY70" fmla="*/ 226233 h 531033"/>
              <a:gd name="connsiteX71" fmla="*/ 961962 w 1141256"/>
              <a:gd name="connsiteY71" fmla="*/ 280021 h 531033"/>
              <a:gd name="connsiteX72" fmla="*/ 970927 w 1141256"/>
              <a:gd name="connsiteY72" fmla="*/ 324845 h 531033"/>
              <a:gd name="connsiteX73" fmla="*/ 1141256 w 1141256"/>
              <a:gd name="connsiteY73" fmla="*/ 333809 h 531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141256" h="531033">
                <a:moveTo>
                  <a:pt x="325468" y="46939"/>
                </a:moveTo>
                <a:cubicBezTo>
                  <a:pt x="262116" y="34268"/>
                  <a:pt x="295096" y="42791"/>
                  <a:pt x="226856" y="20045"/>
                </a:cubicBezTo>
                <a:lnTo>
                  <a:pt x="199962" y="11080"/>
                </a:lnTo>
                <a:lnTo>
                  <a:pt x="173068" y="2115"/>
                </a:lnTo>
                <a:cubicBezTo>
                  <a:pt x="146174" y="5103"/>
                  <a:pt x="110363" y="-9145"/>
                  <a:pt x="92386" y="11080"/>
                </a:cubicBezTo>
                <a:cubicBezTo>
                  <a:pt x="76380" y="29087"/>
                  <a:pt x="92402" y="60429"/>
                  <a:pt x="101350" y="82798"/>
                </a:cubicBezTo>
                <a:cubicBezTo>
                  <a:pt x="107772" y="98853"/>
                  <a:pt x="142875" y="103560"/>
                  <a:pt x="155139" y="109692"/>
                </a:cubicBezTo>
                <a:cubicBezTo>
                  <a:pt x="177759" y="121002"/>
                  <a:pt x="183285" y="128873"/>
                  <a:pt x="199962" y="145551"/>
                </a:cubicBezTo>
                <a:cubicBezTo>
                  <a:pt x="202950" y="154516"/>
                  <a:pt x="208927" y="162995"/>
                  <a:pt x="208927" y="172445"/>
                </a:cubicBezTo>
                <a:cubicBezTo>
                  <a:pt x="208927" y="187682"/>
                  <a:pt x="207362" y="203949"/>
                  <a:pt x="199962" y="217268"/>
                </a:cubicBezTo>
                <a:cubicBezTo>
                  <a:pt x="173755" y="264441"/>
                  <a:pt x="171009" y="245192"/>
                  <a:pt x="137209" y="262092"/>
                </a:cubicBezTo>
                <a:cubicBezTo>
                  <a:pt x="127572" y="266910"/>
                  <a:pt x="119280" y="274045"/>
                  <a:pt x="110315" y="280021"/>
                </a:cubicBezTo>
                <a:cubicBezTo>
                  <a:pt x="44838" y="258196"/>
                  <a:pt x="74862" y="266676"/>
                  <a:pt x="20668" y="253127"/>
                </a:cubicBezTo>
                <a:cubicBezTo>
                  <a:pt x="14692" y="244162"/>
                  <a:pt x="-7713" y="228846"/>
                  <a:pt x="2739" y="226233"/>
                </a:cubicBezTo>
                <a:cubicBezTo>
                  <a:pt x="21074" y="221649"/>
                  <a:pt x="56527" y="244162"/>
                  <a:pt x="56527" y="244162"/>
                </a:cubicBezTo>
                <a:cubicBezTo>
                  <a:pt x="98362" y="241174"/>
                  <a:pt x="140280" y="239174"/>
                  <a:pt x="182033" y="235198"/>
                </a:cubicBezTo>
                <a:cubicBezTo>
                  <a:pt x="203068" y="233195"/>
                  <a:pt x="225550" y="234977"/>
                  <a:pt x="244786" y="226233"/>
                </a:cubicBezTo>
                <a:cubicBezTo>
                  <a:pt x="260175" y="219238"/>
                  <a:pt x="280645" y="190374"/>
                  <a:pt x="280645" y="190374"/>
                </a:cubicBezTo>
                <a:cubicBezTo>
                  <a:pt x="283633" y="181409"/>
                  <a:pt x="296291" y="170162"/>
                  <a:pt x="289609" y="163480"/>
                </a:cubicBezTo>
                <a:lnTo>
                  <a:pt x="253750" y="199339"/>
                </a:lnTo>
                <a:cubicBezTo>
                  <a:pt x="257788" y="239715"/>
                  <a:pt x="236071" y="297951"/>
                  <a:pt x="289609" y="297951"/>
                </a:cubicBezTo>
                <a:cubicBezTo>
                  <a:pt x="304846" y="297951"/>
                  <a:pt x="319492" y="291974"/>
                  <a:pt x="334433" y="288986"/>
                </a:cubicBezTo>
                <a:cubicBezTo>
                  <a:pt x="340409" y="283009"/>
                  <a:pt x="348014" y="278304"/>
                  <a:pt x="352362" y="271056"/>
                </a:cubicBezTo>
                <a:cubicBezTo>
                  <a:pt x="362831" y="253608"/>
                  <a:pt x="367938" y="202144"/>
                  <a:pt x="370292" y="190374"/>
                </a:cubicBezTo>
                <a:cubicBezTo>
                  <a:pt x="372708" y="178292"/>
                  <a:pt x="376268" y="166468"/>
                  <a:pt x="379256" y="154515"/>
                </a:cubicBezTo>
                <a:cubicBezTo>
                  <a:pt x="370291" y="151527"/>
                  <a:pt x="360814" y="141325"/>
                  <a:pt x="352362" y="145551"/>
                </a:cubicBezTo>
                <a:cubicBezTo>
                  <a:pt x="343910" y="149777"/>
                  <a:pt x="339171" y="163993"/>
                  <a:pt x="343397" y="172445"/>
                </a:cubicBezTo>
                <a:cubicBezTo>
                  <a:pt x="347623" y="180897"/>
                  <a:pt x="361327" y="178421"/>
                  <a:pt x="370292" y="181409"/>
                </a:cubicBezTo>
                <a:cubicBezTo>
                  <a:pt x="397186" y="178421"/>
                  <a:pt x="424440" y="177752"/>
                  <a:pt x="450974" y="172445"/>
                </a:cubicBezTo>
                <a:cubicBezTo>
                  <a:pt x="469506" y="168739"/>
                  <a:pt x="504762" y="154515"/>
                  <a:pt x="504762" y="154515"/>
                </a:cubicBezTo>
                <a:cubicBezTo>
                  <a:pt x="482803" y="139876"/>
                  <a:pt x="470953" y="122395"/>
                  <a:pt x="442009" y="145551"/>
                </a:cubicBezTo>
                <a:cubicBezTo>
                  <a:pt x="434630" y="151454"/>
                  <a:pt x="436033" y="163480"/>
                  <a:pt x="433045" y="172445"/>
                </a:cubicBezTo>
                <a:cubicBezTo>
                  <a:pt x="436033" y="208304"/>
                  <a:pt x="416565" y="254577"/>
                  <a:pt x="442009" y="280021"/>
                </a:cubicBezTo>
                <a:cubicBezTo>
                  <a:pt x="532678" y="370690"/>
                  <a:pt x="524796" y="267899"/>
                  <a:pt x="540621" y="244162"/>
                </a:cubicBezTo>
                <a:cubicBezTo>
                  <a:pt x="547654" y="233613"/>
                  <a:pt x="558550" y="226233"/>
                  <a:pt x="567515" y="217268"/>
                </a:cubicBezTo>
                <a:cubicBezTo>
                  <a:pt x="570503" y="208303"/>
                  <a:pt x="569798" y="197056"/>
                  <a:pt x="576480" y="190374"/>
                </a:cubicBezTo>
                <a:cubicBezTo>
                  <a:pt x="583162" y="183692"/>
                  <a:pt x="596692" y="174727"/>
                  <a:pt x="603374" y="181409"/>
                </a:cubicBezTo>
                <a:cubicBezTo>
                  <a:pt x="616738" y="194773"/>
                  <a:pt x="621303" y="235198"/>
                  <a:pt x="621303" y="235198"/>
                </a:cubicBezTo>
                <a:cubicBezTo>
                  <a:pt x="624291" y="205316"/>
                  <a:pt x="622018" y="174427"/>
                  <a:pt x="630268" y="145551"/>
                </a:cubicBezTo>
                <a:cubicBezTo>
                  <a:pt x="632864" y="136465"/>
                  <a:pt x="630147" y="169849"/>
                  <a:pt x="639233" y="172445"/>
                </a:cubicBezTo>
                <a:cubicBezTo>
                  <a:pt x="676696" y="183148"/>
                  <a:pt x="716927" y="178421"/>
                  <a:pt x="755774" y="181409"/>
                </a:cubicBezTo>
                <a:cubicBezTo>
                  <a:pt x="740493" y="227249"/>
                  <a:pt x="721322" y="273166"/>
                  <a:pt x="755774" y="324845"/>
                </a:cubicBezTo>
                <a:cubicBezTo>
                  <a:pt x="767495" y="342426"/>
                  <a:pt x="797609" y="318868"/>
                  <a:pt x="818527" y="315880"/>
                </a:cubicBezTo>
                <a:cubicBezTo>
                  <a:pt x="872318" y="280020"/>
                  <a:pt x="821513" y="318870"/>
                  <a:pt x="863350" y="271056"/>
                </a:cubicBezTo>
                <a:cubicBezTo>
                  <a:pt x="877264" y="255154"/>
                  <a:pt x="908174" y="226233"/>
                  <a:pt x="908174" y="226233"/>
                </a:cubicBezTo>
                <a:cubicBezTo>
                  <a:pt x="911162" y="217268"/>
                  <a:pt x="918992" y="208605"/>
                  <a:pt x="917139" y="199339"/>
                </a:cubicBezTo>
                <a:cubicBezTo>
                  <a:pt x="910188" y="164584"/>
                  <a:pt x="856296" y="188561"/>
                  <a:pt x="845421" y="190374"/>
                </a:cubicBezTo>
                <a:cubicBezTo>
                  <a:pt x="816740" y="219055"/>
                  <a:pt x="787977" y="233665"/>
                  <a:pt x="827492" y="288986"/>
                </a:cubicBezTo>
                <a:cubicBezTo>
                  <a:pt x="834653" y="299012"/>
                  <a:pt x="851397" y="283009"/>
                  <a:pt x="863350" y="280021"/>
                </a:cubicBezTo>
                <a:cubicBezTo>
                  <a:pt x="872315" y="274045"/>
                  <a:pt x="881832" y="268823"/>
                  <a:pt x="890245" y="262092"/>
                </a:cubicBezTo>
                <a:cubicBezTo>
                  <a:pt x="896845" y="256812"/>
                  <a:pt x="907472" y="235739"/>
                  <a:pt x="908174" y="244162"/>
                </a:cubicBezTo>
                <a:cubicBezTo>
                  <a:pt x="911657" y="285959"/>
                  <a:pt x="903006" y="327898"/>
                  <a:pt x="899209" y="369668"/>
                </a:cubicBezTo>
                <a:cubicBezTo>
                  <a:pt x="896613" y="398222"/>
                  <a:pt x="891029" y="467102"/>
                  <a:pt x="872315" y="495174"/>
                </a:cubicBezTo>
                <a:cubicBezTo>
                  <a:pt x="866339" y="504139"/>
                  <a:pt x="862799" y="515337"/>
                  <a:pt x="854386" y="522068"/>
                </a:cubicBezTo>
                <a:cubicBezTo>
                  <a:pt x="847007" y="527971"/>
                  <a:pt x="836457" y="528045"/>
                  <a:pt x="827492" y="531033"/>
                </a:cubicBezTo>
                <a:cubicBezTo>
                  <a:pt x="821515" y="525056"/>
                  <a:pt x="813911" y="520351"/>
                  <a:pt x="809562" y="513103"/>
                </a:cubicBezTo>
                <a:cubicBezTo>
                  <a:pt x="804700" y="505000"/>
                  <a:pt x="800597" y="495659"/>
                  <a:pt x="800597" y="486209"/>
                </a:cubicBezTo>
                <a:cubicBezTo>
                  <a:pt x="800597" y="469688"/>
                  <a:pt x="807487" y="418642"/>
                  <a:pt x="818527" y="396562"/>
                </a:cubicBezTo>
                <a:cubicBezTo>
                  <a:pt x="823345" y="386925"/>
                  <a:pt x="829725" y="378081"/>
                  <a:pt x="836456" y="369668"/>
                </a:cubicBezTo>
                <a:cubicBezTo>
                  <a:pt x="841736" y="363068"/>
                  <a:pt x="847138" y="356087"/>
                  <a:pt x="854386" y="351739"/>
                </a:cubicBezTo>
                <a:cubicBezTo>
                  <a:pt x="862489" y="346877"/>
                  <a:pt x="872828" y="347000"/>
                  <a:pt x="881280" y="342774"/>
                </a:cubicBezTo>
                <a:cubicBezTo>
                  <a:pt x="890917" y="337956"/>
                  <a:pt x="898328" y="329221"/>
                  <a:pt x="908174" y="324845"/>
                </a:cubicBezTo>
                <a:cubicBezTo>
                  <a:pt x="925444" y="317169"/>
                  <a:pt x="944033" y="312891"/>
                  <a:pt x="961962" y="306915"/>
                </a:cubicBezTo>
                <a:lnTo>
                  <a:pt x="988856" y="297951"/>
                </a:lnTo>
                <a:lnTo>
                  <a:pt x="1015750" y="288986"/>
                </a:lnTo>
                <a:cubicBezTo>
                  <a:pt x="1021727" y="283009"/>
                  <a:pt x="1027080" y="276336"/>
                  <a:pt x="1033680" y="271056"/>
                </a:cubicBezTo>
                <a:cubicBezTo>
                  <a:pt x="1042093" y="264325"/>
                  <a:pt x="1052956" y="260745"/>
                  <a:pt x="1060574" y="253127"/>
                </a:cubicBezTo>
                <a:cubicBezTo>
                  <a:pt x="1068192" y="245509"/>
                  <a:pt x="1071772" y="234646"/>
                  <a:pt x="1078503" y="226233"/>
                </a:cubicBezTo>
                <a:cubicBezTo>
                  <a:pt x="1083783" y="219633"/>
                  <a:pt x="1090456" y="214280"/>
                  <a:pt x="1096433" y="208303"/>
                </a:cubicBezTo>
                <a:cubicBezTo>
                  <a:pt x="1064521" y="176393"/>
                  <a:pt x="1070406" y="172944"/>
                  <a:pt x="997821" y="199339"/>
                </a:cubicBezTo>
                <a:cubicBezTo>
                  <a:pt x="987696" y="203021"/>
                  <a:pt x="984268" y="216387"/>
                  <a:pt x="979892" y="226233"/>
                </a:cubicBezTo>
                <a:cubicBezTo>
                  <a:pt x="972216" y="243503"/>
                  <a:pt x="961962" y="280021"/>
                  <a:pt x="961962" y="280021"/>
                </a:cubicBezTo>
                <a:cubicBezTo>
                  <a:pt x="964950" y="294962"/>
                  <a:pt x="957861" y="317006"/>
                  <a:pt x="970927" y="324845"/>
                </a:cubicBezTo>
                <a:cubicBezTo>
                  <a:pt x="991367" y="337109"/>
                  <a:pt x="1123874" y="333809"/>
                  <a:pt x="1141256" y="33380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Kombinationstegning 10"/>
          <p:cNvSpPr/>
          <p:nvPr/>
        </p:nvSpPr>
        <p:spPr>
          <a:xfrm>
            <a:off x="5907741" y="3397624"/>
            <a:ext cx="1891553" cy="1991789"/>
          </a:xfrm>
          <a:custGeom>
            <a:avLst/>
            <a:gdLst>
              <a:gd name="connsiteX0" fmla="*/ 1837765 w 1891553"/>
              <a:gd name="connsiteY0" fmla="*/ 797858 h 1991789"/>
              <a:gd name="connsiteX1" fmla="*/ 1819835 w 1891553"/>
              <a:gd name="connsiteY1" fmla="*/ 726141 h 1991789"/>
              <a:gd name="connsiteX2" fmla="*/ 1801906 w 1891553"/>
              <a:gd name="connsiteY2" fmla="*/ 699247 h 1991789"/>
              <a:gd name="connsiteX3" fmla="*/ 1757083 w 1891553"/>
              <a:gd name="connsiteY3" fmla="*/ 654423 h 1991789"/>
              <a:gd name="connsiteX4" fmla="*/ 1694330 w 1891553"/>
              <a:gd name="connsiteY4" fmla="*/ 582705 h 1991789"/>
              <a:gd name="connsiteX5" fmla="*/ 1676400 w 1891553"/>
              <a:gd name="connsiteY5" fmla="*/ 564776 h 1991789"/>
              <a:gd name="connsiteX6" fmla="*/ 1649506 w 1891553"/>
              <a:gd name="connsiteY6" fmla="*/ 555811 h 1991789"/>
              <a:gd name="connsiteX7" fmla="*/ 1685365 w 1891553"/>
              <a:gd name="connsiteY7" fmla="*/ 502023 h 1991789"/>
              <a:gd name="connsiteX8" fmla="*/ 1703294 w 1891553"/>
              <a:gd name="connsiteY8" fmla="*/ 466164 h 1991789"/>
              <a:gd name="connsiteX9" fmla="*/ 1721224 w 1891553"/>
              <a:gd name="connsiteY9" fmla="*/ 439270 h 1991789"/>
              <a:gd name="connsiteX10" fmla="*/ 1685365 w 1891553"/>
              <a:gd name="connsiteY10" fmla="*/ 304800 h 1991789"/>
              <a:gd name="connsiteX11" fmla="*/ 1631577 w 1891553"/>
              <a:gd name="connsiteY11" fmla="*/ 268941 h 1991789"/>
              <a:gd name="connsiteX12" fmla="*/ 1586753 w 1891553"/>
              <a:gd name="connsiteY12" fmla="*/ 233082 h 1991789"/>
              <a:gd name="connsiteX13" fmla="*/ 1568824 w 1891553"/>
              <a:gd name="connsiteY13" fmla="*/ 215152 h 1991789"/>
              <a:gd name="connsiteX14" fmla="*/ 1532965 w 1891553"/>
              <a:gd name="connsiteY14" fmla="*/ 188258 h 1991789"/>
              <a:gd name="connsiteX15" fmla="*/ 1515035 w 1891553"/>
              <a:gd name="connsiteY15" fmla="*/ 170329 h 1991789"/>
              <a:gd name="connsiteX16" fmla="*/ 1488141 w 1891553"/>
              <a:gd name="connsiteY16" fmla="*/ 152400 h 1991789"/>
              <a:gd name="connsiteX17" fmla="*/ 1470212 w 1891553"/>
              <a:gd name="connsiteY17" fmla="*/ 134470 h 1991789"/>
              <a:gd name="connsiteX18" fmla="*/ 1362635 w 1891553"/>
              <a:gd name="connsiteY18" fmla="*/ 89647 h 1991789"/>
              <a:gd name="connsiteX19" fmla="*/ 1326777 w 1891553"/>
              <a:gd name="connsiteY19" fmla="*/ 62752 h 1991789"/>
              <a:gd name="connsiteX20" fmla="*/ 1237130 w 1891553"/>
              <a:gd name="connsiteY20" fmla="*/ 35858 h 1991789"/>
              <a:gd name="connsiteX21" fmla="*/ 1201271 w 1891553"/>
              <a:gd name="connsiteY21" fmla="*/ 17929 h 1991789"/>
              <a:gd name="connsiteX22" fmla="*/ 1138518 w 1891553"/>
              <a:gd name="connsiteY22" fmla="*/ 0 h 1991789"/>
              <a:gd name="connsiteX23" fmla="*/ 672353 w 1891553"/>
              <a:gd name="connsiteY23" fmla="*/ 8964 h 1991789"/>
              <a:gd name="connsiteX24" fmla="*/ 654424 w 1891553"/>
              <a:gd name="connsiteY24" fmla="*/ 26894 h 1991789"/>
              <a:gd name="connsiteX25" fmla="*/ 618565 w 1891553"/>
              <a:gd name="connsiteY25" fmla="*/ 44823 h 1991789"/>
              <a:gd name="connsiteX26" fmla="*/ 591671 w 1891553"/>
              <a:gd name="connsiteY26" fmla="*/ 62752 h 1991789"/>
              <a:gd name="connsiteX27" fmla="*/ 564777 w 1891553"/>
              <a:gd name="connsiteY27" fmla="*/ 71717 h 1991789"/>
              <a:gd name="connsiteX28" fmla="*/ 430306 w 1891553"/>
              <a:gd name="connsiteY28" fmla="*/ 143435 h 1991789"/>
              <a:gd name="connsiteX29" fmla="*/ 358588 w 1891553"/>
              <a:gd name="connsiteY29" fmla="*/ 224117 h 1991789"/>
              <a:gd name="connsiteX30" fmla="*/ 349624 w 1891553"/>
              <a:gd name="connsiteY30" fmla="*/ 259976 h 1991789"/>
              <a:gd name="connsiteX31" fmla="*/ 331694 w 1891553"/>
              <a:gd name="connsiteY31" fmla="*/ 313764 h 1991789"/>
              <a:gd name="connsiteX32" fmla="*/ 322730 w 1891553"/>
              <a:gd name="connsiteY32" fmla="*/ 367552 h 1991789"/>
              <a:gd name="connsiteX33" fmla="*/ 313765 w 1891553"/>
              <a:gd name="connsiteY33" fmla="*/ 394447 h 1991789"/>
              <a:gd name="connsiteX34" fmla="*/ 304800 w 1891553"/>
              <a:gd name="connsiteY34" fmla="*/ 439270 h 1991789"/>
              <a:gd name="connsiteX35" fmla="*/ 295835 w 1891553"/>
              <a:gd name="connsiteY35" fmla="*/ 466164 h 1991789"/>
              <a:gd name="connsiteX36" fmla="*/ 286871 w 1891553"/>
              <a:gd name="connsiteY36" fmla="*/ 502023 h 1991789"/>
              <a:gd name="connsiteX37" fmla="*/ 268941 w 1891553"/>
              <a:gd name="connsiteY37" fmla="*/ 537882 h 1991789"/>
              <a:gd name="connsiteX38" fmla="*/ 259977 w 1891553"/>
              <a:gd name="connsiteY38" fmla="*/ 582705 h 1991789"/>
              <a:gd name="connsiteX39" fmla="*/ 242047 w 1891553"/>
              <a:gd name="connsiteY39" fmla="*/ 627529 h 1991789"/>
              <a:gd name="connsiteX40" fmla="*/ 224118 w 1891553"/>
              <a:gd name="connsiteY40" fmla="*/ 681317 h 1991789"/>
              <a:gd name="connsiteX41" fmla="*/ 215153 w 1891553"/>
              <a:gd name="connsiteY41" fmla="*/ 708211 h 1991789"/>
              <a:gd name="connsiteX42" fmla="*/ 206188 w 1891553"/>
              <a:gd name="connsiteY42" fmla="*/ 744070 h 1991789"/>
              <a:gd name="connsiteX43" fmla="*/ 197224 w 1891553"/>
              <a:gd name="connsiteY43" fmla="*/ 788894 h 1991789"/>
              <a:gd name="connsiteX44" fmla="*/ 188259 w 1891553"/>
              <a:gd name="connsiteY44" fmla="*/ 815788 h 1991789"/>
              <a:gd name="connsiteX45" fmla="*/ 179294 w 1891553"/>
              <a:gd name="connsiteY45" fmla="*/ 851647 h 1991789"/>
              <a:gd name="connsiteX46" fmla="*/ 152400 w 1891553"/>
              <a:gd name="connsiteY46" fmla="*/ 959223 h 1991789"/>
              <a:gd name="connsiteX47" fmla="*/ 116541 w 1891553"/>
              <a:gd name="connsiteY47" fmla="*/ 1021976 h 1991789"/>
              <a:gd name="connsiteX48" fmla="*/ 89647 w 1891553"/>
              <a:gd name="connsiteY48" fmla="*/ 1057835 h 1991789"/>
              <a:gd name="connsiteX49" fmla="*/ 62753 w 1891553"/>
              <a:gd name="connsiteY49" fmla="*/ 1102658 h 1991789"/>
              <a:gd name="connsiteX50" fmla="*/ 35859 w 1891553"/>
              <a:gd name="connsiteY50" fmla="*/ 1183341 h 1991789"/>
              <a:gd name="connsiteX51" fmla="*/ 17930 w 1891553"/>
              <a:gd name="connsiteY51" fmla="*/ 1237129 h 1991789"/>
              <a:gd name="connsiteX52" fmla="*/ 0 w 1891553"/>
              <a:gd name="connsiteY52" fmla="*/ 1299882 h 1991789"/>
              <a:gd name="connsiteX53" fmla="*/ 17930 w 1891553"/>
              <a:gd name="connsiteY53" fmla="*/ 1488141 h 1991789"/>
              <a:gd name="connsiteX54" fmla="*/ 89647 w 1891553"/>
              <a:gd name="connsiteY54" fmla="*/ 1577788 h 1991789"/>
              <a:gd name="connsiteX55" fmla="*/ 152400 w 1891553"/>
              <a:gd name="connsiteY55" fmla="*/ 1640541 h 1991789"/>
              <a:gd name="connsiteX56" fmla="*/ 170330 w 1891553"/>
              <a:gd name="connsiteY56" fmla="*/ 1658470 h 1991789"/>
              <a:gd name="connsiteX57" fmla="*/ 242047 w 1891553"/>
              <a:gd name="connsiteY57" fmla="*/ 1694329 h 1991789"/>
              <a:gd name="connsiteX58" fmla="*/ 286871 w 1891553"/>
              <a:gd name="connsiteY58" fmla="*/ 1730188 h 1991789"/>
              <a:gd name="connsiteX59" fmla="*/ 376518 w 1891553"/>
              <a:gd name="connsiteY59" fmla="*/ 1766047 h 1991789"/>
              <a:gd name="connsiteX60" fmla="*/ 448235 w 1891553"/>
              <a:gd name="connsiteY60" fmla="*/ 1819835 h 1991789"/>
              <a:gd name="connsiteX61" fmla="*/ 502024 w 1891553"/>
              <a:gd name="connsiteY61" fmla="*/ 1855694 h 1991789"/>
              <a:gd name="connsiteX62" fmla="*/ 528918 w 1891553"/>
              <a:gd name="connsiteY62" fmla="*/ 1864658 h 1991789"/>
              <a:gd name="connsiteX63" fmla="*/ 582706 w 1891553"/>
              <a:gd name="connsiteY63" fmla="*/ 1891552 h 1991789"/>
              <a:gd name="connsiteX64" fmla="*/ 717177 w 1891553"/>
              <a:gd name="connsiteY64" fmla="*/ 1927411 h 1991789"/>
              <a:gd name="connsiteX65" fmla="*/ 744071 w 1891553"/>
              <a:gd name="connsiteY65" fmla="*/ 1936376 h 1991789"/>
              <a:gd name="connsiteX66" fmla="*/ 788894 w 1891553"/>
              <a:gd name="connsiteY66" fmla="*/ 1945341 h 1991789"/>
              <a:gd name="connsiteX67" fmla="*/ 842683 w 1891553"/>
              <a:gd name="connsiteY67" fmla="*/ 1972235 h 1991789"/>
              <a:gd name="connsiteX68" fmla="*/ 1335741 w 1891553"/>
              <a:gd name="connsiteY68" fmla="*/ 1963270 h 1991789"/>
              <a:gd name="connsiteX69" fmla="*/ 1362635 w 1891553"/>
              <a:gd name="connsiteY69" fmla="*/ 1945341 h 1991789"/>
              <a:gd name="connsiteX70" fmla="*/ 1461247 w 1891553"/>
              <a:gd name="connsiteY70" fmla="*/ 1909482 h 1991789"/>
              <a:gd name="connsiteX71" fmla="*/ 1541930 w 1891553"/>
              <a:gd name="connsiteY71" fmla="*/ 1873623 h 1991789"/>
              <a:gd name="connsiteX72" fmla="*/ 1577788 w 1891553"/>
              <a:gd name="connsiteY72" fmla="*/ 1855694 h 1991789"/>
              <a:gd name="connsiteX73" fmla="*/ 1640541 w 1891553"/>
              <a:gd name="connsiteY73" fmla="*/ 1837764 h 1991789"/>
              <a:gd name="connsiteX74" fmla="*/ 1667435 w 1891553"/>
              <a:gd name="connsiteY74" fmla="*/ 1819835 h 1991789"/>
              <a:gd name="connsiteX75" fmla="*/ 1721224 w 1891553"/>
              <a:gd name="connsiteY75" fmla="*/ 1801905 h 1991789"/>
              <a:gd name="connsiteX76" fmla="*/ 1783977 w 1891553"/>
              <a:gd name="connsiteY76" fmla="*/ 1712258 h 1991789"/>
              <a:gd name="connsiteX77" fmla="*/ 1801906 w 1891553"/>
              <a:gd name="connsiteY77" fmla="*/ 1604682 h 1991789"/>
              <a:gd name="connsiteX78" fmla="*/ 1819835 w 1891553"/>
              <a:gd name="connsiteY78" fmla="*/ 1443317 h 1991789"/>
              <a:gd name="connsiteX79" fmla="*/ 1828800 w 1891553"/>
              <a:gd name="connsiteY79" fmla="*/ 1228164 h 1991789"/>
              <a:gd name="connsiteX80" fmla="*/ 1846730 w 1891553"/>
              <a:gd name="connsiteY80" fmla="*/ 1156447 h 1991789"/>
              <a:gd name="connsiteX81" fmla="*/ 1855694 w 1891553"/>
              <a:gd name="connsiteY81" fmla="*/ 1129552 h 1991789"/>
              <a:gd name="connsiteX82" fmla="*/ 1873624 w 1891553"/>
              <a:gd name="connsiteY82" fmla="*/ 1111623 h 1991789"/>
              <a:gd name="connsiteX83" fmla="*/ 1882588 w 1891553"/>
              <a:gd name="connsiteY83" fmla="*/ 1048870 h 1991789"/>
              <a:gd name="connsiteX84" fmla="*/ 1891553 w 1891553"/>
              <a:gd name="connsiteY84" fmla="*/ 1013011 h 1991789"/>
              <a:gd name="connsiteX85" fmla="*/ 1882588 w 1891553"/>
              <a:gd name="connsiteY85" fmla="*/ 806823 h 1991789"/>
              <a:gd name="connsiteX86" fmla="*/ 1873624 w 1891553"/>
              <a:gd name="connsiteY86" fmla="*/ 762000 h 1991789"/>
              <a:gd name="connsiteX87" fmla="*/ 1864659 w 1891553"/>
              <a:gd name="connsiteY87" fmla="*/ 753035 h 199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891553" h="1991789">
                <a:moveTo>
                  <a:pt x="1837765" y="797858"/>
                </a:moveTo>
                <a:cubicBezTo>
                  <a:pt x="1834355" y="780808"/>
                  <a:pt x="1829024" y="744519"/>
                  <a:pt x="1819835" y="726141"/>
                </a:cubicBezTo>
                <a:cubicBezTo>
                  <a:pt x="1815017" y="716504"/>
                  <a:pt x="1809001" y="707355"/>
                  <a:pt x="1801906" y="699247"/>
                </a:cubicBezTo>
                <a:cubicBezTo>
                  <a:pt x="1787992" y="683345"/>
                  <a:pt x="1768804" y="672004"/>
                  <a:pt x="1757083" y="654423"/>
                </a:cubicBezTo>
                <a:cubicBezTo>
                  <a:pt x="1727433" y="609950"/>
                  <a:pt x="1746769" y="635144"/>
                  <a:pt x="1694330" y="582705"/>
                </a:cubicBezTo>
                <a:cubicBezTo>
                  <a:pt x="1688353" y="576728"/>
                  <a:pt x="1684418" y="567449"/>
                  <a:pt x="1676400" y="564776"/>
                </a:cubicBezTo>
                <a:lnTo>
                  <a:pt x="1649506" y="555811"/>
                </a:lnTo>
                <a:cubicBezTo>
                  <a:pt x="1668738" y="498118"/>
                  <a:pt x="1643394" y="560783"/>
                  <a:pt x="1685365" y="502023"/>
                </a:cubicBezTo>
                <a:cubicBezTo>
                  <a:pt x="1693132" y="491148"/>
                  <a:pt x="1696664" y="477767"/>
                  <a:pt x="1703294" y="466164"/>
                </a:cubicBezTo>
                <a:cubicBezTo>
                  <a:pt x="1708640" y="456809"/>
                  <a:pt x="1715247" y="448235"/>
                  <a:pt x="1721224" y="439270"/>
                </a:cubicBezTo>
                <a:cubicBezTo>
                  <a:pt x="1715441" y="375656"/>
                  <a:pt x="1730010" y="344485"/>
                  <a:pt x="1685365" y="304800"/>
                </a:cubicBezTo>
                <a:cubicBezTo>
                  <a:pt x="1669259" y="290484"/>
                  <a:pt x="1631577" y="268941"/>
                  <a:pt x="1631577" y="268941"/>
                </a:cubicBezTo>
                <a:cubicBezTo>
                  <a:pt x="1595865" y="215374"/>
                  <a:pt x="1634867" y="261952"/>
                  <a:pt x="1586753" y="233082"/>
                </a:cubicBezTo>
                <a:cubicBezTo>
                  <a:pt x="1579506" y="228733"/>
                  <a:pt x="1575317" y="220563"/>
                  <a:pt x="1568824" y="215152"/>
                </a:cubicBezTo>
                <a:cubicBezTo>
                  <a:pt x="1557346" y="205587"/>
                  <a:pt x="1544443" y="197823"/>
                  <a:pt x="1532965" y="188258"/>
                </a:cubicBezTo>
                <a:cubicBezTo>
                  <a:pt x="1526472" y="182847"/>
                  <a:pt x="1521635" y="175609"/>
                  <a:pt x="1515035" y="170329"/>
                </a:cubicBezTo>
                <a:cubicBezTo>
                  <a:pt x="1506622" y="163599"/>
                  <a:pt x="1496554" y="159131"/>
                  <a:pt x="1488141" y="152400"/>
                </a:cubicBezTo>
                <a:cubicBezTo>
                  <a:pt x="1481541" y="147120"/>
                  <a:pt x="1477245" y="139158"/>
                  <a:pt x="1470212" y="134470"/>
                </a:cubicBezTo>
                <a:cubicBezTo>
                  <a:pt x="1445060" y="117702"/>
                  <a:pt x="1382782" y="97202"/>
                  <a:pt x="1362635" y="89647"/>
                </a:cubicBezTo>
                <a:cubicBezTo>
                  <a:pt x="1350682" y="80682"/>
                  <a:pt x="1340141" y="69434"/>
                  <a:pt x="1326777" y="62752"/>
                </a:cubicBezTo>
                <a:cubicBezTo>
                  <a:pt x="1265489" y="32108"/>
                  <a:pt x="1288592" y="55156"/>
                  <a:pt x="1237130" y="35858"/>
                </a:cubicBezTo>
                <a:cubicBezTo>
                  <a:pt x="1224617" y="31166"/>
                  <a:pt x="1213554" y="23193"/>
                  <a:pt x="1201271" y="17929"/>
                </a:cubicBezTo>
                <a:cubicBezTo>
                  <a:pt x="1183261" y="10210"/>
                  <a:pt x="1156722" y="4551"/>
                  <a:pt x="1138518" y="0"/>
                </a:cubicBezTo>
                <a:cubicBezTo>
                  <a:pt x="983130" y="2988"/>
                  <a:pt x="827531" y="343"/>
                  <a:pt x="672353" y="8964"/>
                </a:cubicBezTo>
                <a:cubicBezTo>
                  <a:pt x="663914" y="9433"/>
                  <a:pt x="661457" y="22206"/>
                  <a:pt x="654424" y="26894"/>
                </a:cubicBezTo>
                <a:cubicBezTo>
                  <a:pt x="643305" y="34307"/>
                  <a:pt x="630168" y="38193"/>
                  <a:pt x="618565" y="44823"/>
                </a:cubicBezTo>
                <a:cubicBezTo>
                  <a:pt x="609210" y="50168"/>
                  <a:pt x="601308" y="57934"/>
                  <a:pt x="591671" y="62752"/>
                </a:cubicBezTo>
                <a:cubicBezTo>
                  <a:pt x="583219" y="66978"/>
                  <a:pt x="573357" y="67757"/>
                  <a:pt x="564777" y="71717"/>
                </a:cubicBezTo>
                <a:cubicBezTo>
                  <a:pt x="551544" y="77825"/>
                  <a:pt x="455798" y="123608"/>
                  <a:pt x="430306" y="143435"/>
                </a:cubicBezTo>
                <a:cubicBezTo>
                  <a:pt x="404160" y="163770"/>
                  <a:pt x="378698" y="198980"/>
                  <a:pt x="358588" y="224117"/>
                </a:cubicBezTo>
                <a:cubicBezTo>
                  <a:pt x="355600" y="236070"/>
                  <a:pt x="353164" y="248175"/>
                  <a:pt x="349624" y="259976"/>
                </a:cubicBezTo>
                <a:cubicBezTo>
                  <a:pt x="344193" y="278078"/>
                  <a:pt x="331694" y="313764"/>
                  <a:pt x="331694" y="313764"/>
                </a:cubicBezTo>
                <a:cubicBezTo>
                  <a:pt x="328706" y="331693"/>
                  <a:pt x="326673" y="349808"/>
                  <a:pt x="322730" y="367552"/>
                </a:cubicBezTo>
                <a:cubicBezTo>
                  <a:pt x="320680" y="376777"/>
                  <a:pt x="316057" y="385279"/>
                  <a:pt x="313765" y="394447"/>
                </a:cubicBezTo>
                <a:cubicBezTo>
                  <a:pt x="310069" y="409229"/>
                  <a:pt x="308496" y="424488"/>
                  <a:pt x="304800" y="439270"/>
                </a:cubicBezTo>
                <a:cubicBezTo>
                  <a:pt x="302508" y="448437"/>
                  <a:pt x="298431" y="457078"/>
                  <a:pt x="295835" y="466164"/>
                </a:cubicBezTo>
                <a:cubicBezTo>
                  <a:pt x="292450" y="478011"/>
                  <a:pt x="291197" y="490487"/>
                  <a:pt x="286871" y="502023"/>
                </a:cubicBezTo>
                <a:cubicBezTo>
                  <a:pt x="282179" y="514536"/>
                  <a:pt x="274918" y="525929"/>
                  <a:pt x="268941" y="537882"/>
                </a:cubicBezTo>
                <a:cubicBezTo>
                  <a:pt x="265953" y="552823"/>
                  <a:pt x="264355" y="568111"/>
                  <a:pt x="259977" y="582705"/>
                </a:cubicBezTo>
                <a:cubicBezTo>
                  <a:pt x="255353" y="598119"/>
                  <a:pt x="247546" y="612406"/>
                  <a:pt x="242047" y="627529"/>
                </a:cubicBezTo>
                <a:cubicBezTo>
                  <a:pt x="235588" y="645290"/>
                  <a:pt x="230094" y="663388"/>
                  <a:pt x="224118" y="681317"/>
                </a:cubicBezTo>
                <a:cubicBezTo>
                  <a:pt x="221130" y="690282"/>
                  <a:pt x="217445" y="699044"/>
                  <a:pt x="215153" y="708211"/>
                </a:cubicBezTo>
                <a:cubicBezTo>
                  <a:pt x="212165" y="720164"/>
                  <a:pt x="208861" y="732042"/>
                  <a:pt x="206188" y="744070"/>
                </a:cubicBezTo>
                <a:cubicBezTo>
                  <a:pt x="202883" y="758944"/>
                  <a:pt x="200919" y="774112"/>
                  <a:pt x="197224" y="788894"/>
                </a:cubicBezTo>
                <a:cubicBezTo>
                  <a:pt x="194932" y="798061"/>
                  <a:pt x="190855" y="806702"/>
                  <a:pt x="188259" y="815788"/>
                </a:cubicBezTo>
                <a:cubicBezTo>
                  <a:pt x="184874" y="827635"/>
                  <a:pt x="181967" y="839619"/>
                  <a:pt x="179294" y="851647"/>
                </a:cubicBezTo>
                <a:cubicBezTo>
                  <a:pt x="168919" y="898334"/>
                  <a:pt x="170439" y="909616"/>
                  <a:pt x="152400" y="959223"/>
                </a:cubicBezTo>
                <a:cubicBezTo>
                  <a:pt x="144616" y="980628"/>
                  <a:pt x="129820" y="1003386"/>
                  <a:pt x="116541" y="1021976"/>
                </a:cubicBezTo>
                <a:cubicBezTo>
                  <a:pt x="107857" y="1034134"/>
                  <a:pt x="97935" y="1045403"/>
                  <a:pt x="89647" y="1057835"/>
                </a:cubicBezTo>
                <a:cubicBezTo>
                  <a:pt x="79982" y="1072333"/>
                  <a:pt x="70545" y="1087073"/>
                  <a:pt x="62753" y="1102658"/>
                </a:cubicBezTo>
                <a:cubicBezTo>
                  <a:pt x="40287" y="1147591"/>
                  <a:pt x="48698" y="1140545"/>
                  <a:pt x="35859" y="1183341"/>
                </a:cubicBezTo>
                <a:cubicBezTo>
                  <a:pt x="30428" y="1201443"/>
                  <a:pt x="22514" y="1218794"/>
                  <a:pt x="17930" y="1237129"/>
                </a:cubicBezTo>
                <a:cubicBezTo>
                  <a:pt x="6673" y="1282155"/>
                  <a:pt x="12861" y="1261299"/>
                  <a:pt x="0" y="1299882"/>
                </a:cubicBezTo>
                <a:cubicBezTo>
                  <a:pt x="5977" y="1362635"/>
                  <a:pt x="7971" y="1425896"/>
                  <a:pt x="17930" y="1488141"/>
                </a:cubicBezTo>
                <a:cubicBezTo>
                  <a:pt x="23505" y="1522986"/>
                  <a:pt x="71364" y="1559505"/>
                  <a:pt x="89647" y="1577788"/>
                </a:cubicBezTo>
                <a:lnTo>
                  <a:pt x="152400" y="1640541"/>
                </a:lnTo>
                <a:cubicBezTo>
                  <a:pt x="158377" y="1646518"/>
                  <a:pt x="162312" y="1655797"/>
                  <a:pt x="170330" y="1658470"/>
                </a:cubicBezTo>
                <a:cubicBezTo>
                  <a:pt x="205143" y="1670075"/>
                  <a:pt x="204998" y="1667866"/>
                  <a:pt x="242047" y="1694329"/>
                </a:cubicBezTo>
                <a:cubicBezTo>
                  <a:pt x="280954" y="1722119"/>
                  <a:pt x="235916" y="1704710"/>
                  <a:pt x="286871" y="1730188"/>
                </a:cubicBezTo>
                <a:cubicBezTo>
                  <a:pt x="327688" y="1750597"/>
                  <a:pt x="340749" y="1754124"/>
                  <a:pt x="376518" y="1766047"/>
                </a:cubicBezTo>
                <a:cubicBezTo>
                  <a:pt x="419784" y="1809313"/>
                  <a:pt x="386972" y="1780850"/>
                  <a:pt x="448235" y="1819835"/>
                </a:cubicBezTo>
                <a:cubicBezTo>
                  <a:pt x="466415" y="1831404"/>
                  <a:pt x="483187" y="1845229"/>
                  <a:pt x="502024" y="1855694"/>
                </a:cubicBezTo>
                <a:cubicBezTo>
                  <a:pt x="510284" y="1860283"/>
                  <a:pt x="520283" y="1860820"/>
                  <a:pt x="528918" y="1864658"/>
                </a:cubicBezTo>
                <a:cubicBezTo>
                  <a:pt x="547236" y="1872799"/>
                  <a:pt x="564202" y="1883842"/>
                  <a:pt x="582706" y="1891552"/>
                </a:cubicBezTo>
                <a:cubicBezTo>
                  <a:pt x="634008" y="1912928"/>
                  <a:pt x="659768" y="1913059"/>
                  <a:pt x="717177" y="1927411"/>
                </a:cubicBezTo>
                <a:cubicBezTo>
                  <a:pt x="726344" y="1929703"/>
                  <a:pt x="734904" y="1934084"/>
                  <a:pt x="744071" y="1936376"/>
                </a:cubicBezTo>
                <a:cubicBezTo>
                  <a:pt x="758853" y="1940072"/>
                  <a:pt x="773953" y="1942353"/>
                  <a:pt x="788894" y="1945341"/>
                </a:cubicBezTo>
                <a:cubicBezTo>
                  <a:pt x="806824" y="1954306"/>
                  <a:pt x="822701" y="1970636"/>
                  <a:pt x="842683" y="1972235"/>
                </a:cubicBezTo>
                <a:cubicBezTo>
                  <a:pt x="1176942" y="1998976"/>
                  <a:pt x="1131510" y="2000404"/>
                  <a:pt x="1335741" y="1963270"/>
                </a:cubicBezTo>
                <a:cubicBezTo>
                  <a:pt x="1344706" y="1957294"/>
                  <a:pt x="1352998" y="1950159"/>
                  <a:pt x="1362635" y="1945341"/>
                </a:cubicBezTo>
                <a:cubicBezTo>
                  <a:pt x="1401842" y="1925737"/>
                  <a:pt x="1419396" y="1926222"/>
                  <a:pt x="1461247" y="1909482"/>
                </a:cubicBezTo>
                <a:cubicBezTo>
                  <a:pt x="1488573" y="1898552"/>
                  <a:pt x="1515208" y="1885956"/>
                  <a:pt x="1541930" y="1873623"/>
                </a:cubicBezTo>
                <a:cubicBezTo>
                  <a:pt x="1554064" y="1868023"/>
                  <a:pt x="1565275" y="1860386"/>
                  <a:pt x="1577788" y="1855694"/>
                </a:cubicBezTo>
                <a:cubicBezTo>
                  <a:pt x="1600769" y="1847076"/>
                  <a:pt x="1618866" y="1848601"/>
                  <a:pt x="1640541" y="1837764"/>
                </a:cubicBezTo>
                <a:cubicBezTo>
                  <a:pt x="1650178" y="1832946"/>
                  <a:pt x="1657589" y="1824211"/>
                  <a:pt x="1667435" y="1819835"/>
                </a:cubicBezTo>
                <a:cubicBezTo>
                  <a:pt x="1684706" y="1812159"/>
                  <a:pt x="1721224" y="1801905"/>
                  <a:pt x="1721224" y="1801905"/>
                </a:cubicBezTo>
                <a:cubicBezTo>
                  <a:pt x="1765371" y="1735685"/>
                  <a:pt x="1744154" y="1765356"/>
                  <a:pt x="1783977" y="1712258"/>
                </a:cubicBezTo>
                <a:cubicBezTo>
                  <a:pt x="1796280" y="1663045"/>
                  <a:pt x="1796310" y="1669036"/>
                  <a:pt x="1801906" y="1604682"/>
                </a:cubicBezTo>
                <a:cubicBezTo>
                  <a:pt x="1815450" y="1448930"/>
                  <a:pt x="1795835" y="1515322"/>
                  <a:pt x="1819835" y="1443317"/>
                </a:cubicBezTo>
                <a:cubicBezTo>
                  <a:pt x="1822823" y="1371599"/>
                  <a:pt x="1822100" y="1299631"/>
                  <a:pt x="1828800" y="1228164"/>
                </a:cubicBezTo>
                <a:cubicBezTo>
                  <a:pt x="1831100" y="1203630"/>
                  <a:pt x="1838938" y="1179824"/>
                  <a:pt x="1846730" y="1156447"/>
                </a:cubicBezTo>
                <a:cubicBezTo>
                  <a:pt x="1849718" y="1147482"/>
                  <a:pt x="1850832" y="1137655"/>
                  <a:pt x="1855694" y="1129552"/>
                </a:cubicBezTo>
                <a:cubicBezTo>
                  <a:pt x="1860042" y="1122304"/>
                  <a:pt x="1867647" y="1117599"/>
                  <a:pt x="1873624" y="1111623"/>
                </a:cubicBezTo>
                <a:cubicBezTo>
                  <a:pt x="1876612" y="1090705"/>
                  <a:pt x="1878808" y="1069659"/>
                  <a:pt x="1882588" y="1048870"/>
                </a:cubicBezTo>
                <a:cubicBezTo>
                  <a:pt x="1884792" y="1036748"/>
                  <a:pt x="1891553" y="1025332"/>
                  <a:pt x="1891553" y="1013011"/>
                </a:cubicBezTo>
                <a:cubicBezTo>
                  <a:pt x="1891553" y="944217"/>
                  <a:pt x="1887489" y="875442"/>
                  <a:pt x="1882588" y="806823"/>
                </a:cubicBezTo>
                <a:cubicBezTo>
                  <a:pt x="1881502" y="791625"/>
                  <a:pt x="1882076" y="774678"/>
                  <a:pt x="1873624" y="762000"/>
                </a:cubicBezTo>
                <a:cubicBezTo>
                  <a:pt x="1866388" y="751145"/>
                  <a:pt x="1821262" y="753035"/>
                  <a:pt x="1864659" y="75303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Kombinationstegning 11"/>
          <p:cNvSpPr/>
          <p:nvPr/>
        </p:nvSpPr>
        <p:spPr>
          <a:xfrm>
            <a:off x="6190324" y="3576918"/>
            <a:ext cx="1196594" cy="582706"/>
          </a:xfrm>
          <a:custGeom>
            <a:avLst/>
            <a:gdLst>
              <a:gd name="connsiteX0" fmla="*/ 300123 w 1196594"/>
              <a:gd name="connsiteY0" fmla="*/ 0 h 582706"/>
              <a:gd name="connsiteX1" fmla="*/ 264264 w 1196594"/>
              <a:gd name="connsiteY1" fmla="*/ 44823 h 582706"/>
              <a:gd name="connsiteX2" fmla="*/ 255300 w 1196594"/>
              <a:gd name="connsiteY2" fmla="*/ 71717 h 582706"/>
              <a:gd name="connsiteX3" fmla="*/ 219441 w 1196594"/>
              <a:gd name="connsiteY3" fmla="*/ 251011 h 582706"/>
              <a:gd name="connsiteX4" fmla="*/ 201511 w 1196594"/>
              <a:gd name="connsiteY4" fmla="*/ 304800 h 582706"/>
              <a:gd name="connsiteX5" fmla="*/ 192547 w 1196594"/>
              <a:gd name="connsiteY5" fmla="*/ 331694 h 582706"/>
              <a:gd name="connsiteX6" fmla="*/ 165652 w 1196594"/>
              <a:gd name="connsiteY6" fmla="*/ 340658 h 582706"/>
              <a:gd name="connsiteX7" fmla="*/ 120829 w 1196594"/>
              <a:gd name="connsiteY7" fmla="*/ 349623 h 582706"/>
              <a:gd name="connsiteX8" fmla="*/ 201511 w 1196594"/>
              <a:gd name="connsiteY8" fmla="*/ 340658 h 582706"/>
              <a:gd name="connsiteX9" fmla="*/ 219441 w 1196594"/>
              <a:gd name="connsiteY9" fmla="*/ 322729 h 582706"/>
              <a:gd name="connsiteX10" fmla="*/ 228405 w 1196594"/>
              <a:gd name="connsiteY10" fmla="*/ 286870 h 582706"/>
              <a:gd name="connsiteX11" fmla="*/ 237370 w 1196594"/>
              <a:gd name="connsiteY11" fmla="*/ 259976 h 582706"/>
              <a:gd name="connsiteX12" fmla="*/ 255300 w 1196594"/>
              <a:gd name="connsiteY12" fmla="*/ 233082 h 582706"/>
              <a:gd name="connsiteX13" fmla="*/ 282194 w 1196594"/>
              <a:gd name="connsiteY13" fmla="*/ 152400 h 582706"/>
              <a:gd name="connsiteX14" fmla="*/ 291158 w 1196594"/>
              <a:gd name="connsiteY14" fmla="*/ 125506 h 582706"/>
              <a:gd name="connsiteX15" fmla="*/ 273229 w 1196594"/>
              <a:gd name="connsiteY15" fmla="*/ 71717 h 582706"/>
              <a:gd name="connsiteX16" fmla="*/ 246335 w 1196594"/>
              <a:gd name="connsiteY16" fmla="*/ 53788 h 582706"/>
              <a:gd name="connsiteX17" fmla="*/ 335982 w 1196594"/>
              <a:gd name="connsiteY17" fmla="*/ 44823 h 582706"/>
              <a:gd name="connsiteX18" fmla="*/ 282194 w 1196594"/>
              <a:gd name="connsiteY18" fmla="*/ 44823 h 582706"/>
              <a:gd name="connsiteX19" fmla="*/ 13252 w 1196594"/>
              <a:gd name="connsiteY19" fmla="*/ 35858 h 582706"/>
              <a:gd name="connsiteX20" fmla="*/ 210476 w 1196594"/>
              <a:gd name="connsiteY20" fmla="*/ 44823 h 582706"/>
              <a:gd name="connsiteX21" fmla="*/ 318052 w 1196594"/>
              <a:gd name="connsiteY21" fmla="*/ 62753 h 582706"/>
              <a:gd name="connsiteX22" fmla="*/ 425629 w 1196594"/>
              <a:gd name="connsiteY22" fmla="*/ 71717 h 582706"/>
              <a:gd name="connsiteX23" fmla="*/ 282194 w 1196594"/>
              <a:gd name="connsiteY23" fmla="*/ 80682 h 582706"/>
              <a:gd name="connsiteX24" fmla="*/ 291158 w 1196594"/>
              <a:gd name="connsiteY24" fmla="*/ 125506 h 582706"/>
              <a:gd name="connsiteX25" fmla="*/ 300123 w 1196594"/>
              <a:gd name="connsiteY25" fmla="*/ 259976 h 582706"/>
              <a:gd name="connsiteX26" fmla="*/ 335982 w 1196594"/>
              <a:gd name="connsiteY26" fmla="*/ 251011 h 582706"/>
              <a:gd name="connsiteX27" fmla="*/ 362876 w 1196594"/>
              <a:gd name="connsiteY27" fmla="*/ 233082 h 582706"/>
              <a:gd name="connsiteX28" fmla="*/ 389770 w 1196594"/>
              <a:gd name="connsiteY28" fmla="*/ 224117 h 582706"/>
              <a:gd name="connsiteX29" fmla="*/ 443558 w 1196594"/>
              <a:gd name="connsiteY29" fmla="*/ 197223 h 582706"/>
              <a:gd name="connsiteX30" fmla="*/ 434594 w 1196594"/>
              <a:gd name="connsiteY30" fmla="*/ 251011 h 582706"/>
              <a:gd name="connsiteX31" fmla="*/ 443558 w 1196594"/>
              <a:gd name="connsiteY31" fmla="*/ 277906 h 582706"/>
              <a:gd name="connsiteX32" fmla="*/ 524241 w 1196594"/>
              <a:gd name="connsiteY32" fmla="*/ 277906 h 582706"/>
              <a:gd name="connsiteX33" fmla="*/ 542170 w 1196594"/>
              <a:gd name="connsiteY33" fmla="*/ 259976 h 582706"/>
              <a:gd name="connsiteX34" fmla="*/ 586994 w 1196594"/>
              <a:gd name="connsiteY34" fmla="*/ 224117 h 582706"/>
              <a:gd name="connsiteX35" fmla="*/ 578029 w 1196594"/>
              <a:gd name="connsiteY35" fmla="*/ 277906 h 582706"/>
              <a:gd name="connsiteX36" fmla="*/ 569064 w 1196594"/>
              <a:gd name="connsiteY36" fmla="*/ 304800 h 582706"/>
              <a:gd name="connsiteX37" fmla="*/ 542170 w 1196594"/>
              <a:gd name="connsiteY37" fmla="*/ 403411 h 582706"/>
              <a:gd name="connsiteX38" fmla="*/ 515276 w 1196594"/>
              <a:gd name="connsiteY38" fmla="*/ 484094 h 582706"/>
              <a:gd name="connsiteX39" fmla="*/ 488382 w 1196594"/>
              <a:gd name="connsiteY39" fmla="*/ 537882 h 582706"/>
              <a:gd name="connsiteX40" fmla="*/ 407700 w 1196594"/>
              <a:gd name="connsiteY40" fmla="*/ 582706 h 582706"/>
              <a:gd name="connsiteX41" fmla="*/ 371841 w 1196594"/>
              <a:gd name="connsiteY41" fmla="*/ 573741 h 582706"/>
              <a:gd name="connsiteX42" fmla="*/ 380805 w 1196594"/>
              <a:gd name="connsiteY42" fmla="*/ 484094 h 582706"/>
              <a:gd name="connsiteX43" fmla="*/ 389770 w 1196594"/>
              <a:gd name="connsiteY43" fmla="*/ 457200 h 582706"/>
              <a:gd name="connsiteX44" fmla="*/ 416664 w 1196594"/>
              <a:gd name="connsiteY44" fmla="*/ 448235 h 582706"/>
              <a:gd name="connsiteX45" fmla="*/ 452523 w 1196594"/>
              <a:gd name="connsiteY45" fmla="*/ 412376 h 582706"/>
              <a:gd name="connsiteX46" fmla="*/ 470452 w 1196594"/>
              <a:gd name="connsiteY46" fmla="*/ 385482 h 582706"/>
              <a:gd name="connsiteX47" fmla="*/ 524241 w 1196594"/>
              <a:gd name="connsiteY47" fmla="*/ 367553 h 582706"/>
              <a:gd name="connsiteX48" fmla="*/ 578029 w 1196594"/>
              <a:gd name="connsiteY48" fmla="*/ 340658 h 582706"/>
              <a:gd name="connsiteX49" fmla="*/ 604923 w 1196594"/>
              <a:gd name="connsiteY49" fmla="*/ 322729 h 582706"/>
              <a:gd name="connsiteX50" fmla="*/ 658711 w 1196594"/>
              <a:gd name="connsiteY50" fmla="*/ 304800 h 582706"/>
              <a:gd name="connsiteX51" fmla="*/ 685605 w 1196594"/>
              <a:gd name="connsiteY51" fmla="*/ 295835 h 582706"/>
              <a:gd name="connsiteX52" fmla="*/ 712500 w 1196594"/>
              <a:gd name="connsiteY52" fmla="*/ 286870 h 582706"/>
              <a:gd name="connsiteX53" fmla="*/ 739394 w 1196594"/>
              <a:gd name="connsiteY53" fmla="*/ 268941 h 582706"/>
              <a:gd name="connsiteX54" fmla="*/ 757323 w 1196594"/>
              <a:gd name="connsiteY54" fmla="*/ 251011 h 582706"/>
              <a:gd name="connsiteX55" fmla="*/ 784217 w 1196594"/>
              <a:gd name="connsiteY55" fmla="*/ 242047 h 582706"/>
              <a:gd name="connsiteX56" fmla="*/ 829041 w 1196594"/>
              <a:gd name="connsiteY56" fmla="*/ 206188 h 582706"/>
              <a:gd name="connsiteX57" fmla="*/ 846970 w 1196594"/>
              <a:gd name="connsiteY57" fmla="*/ 188258 h 582706"/>
              <a:gd name="connsiteX58" fmla="*/ 882829 w 1196594"/>
              <a:gd name="connsiteY58" fmla="*/ 206188 h 582706"/>
              <a:gd name="connsiteX59" fmla="*/ 909723 w 1196594"/>
              <a:gd name="connsiteY59" fmla="*/ 259976 h 582706"/>
              <a:gd name="connsiteX60" fmla="*/ 918688 w 1196594"/>
              <a:gd name="connsiteY60" fmla="*/ 331694 h 582706"/>
              <a:gd name="connsiteX61" fmla="*/ 927652 w 1196594"/>
              <a:gd name="connsiteY61" fmla="*/ 358588 h 582706"/>
              <a:gd name="connsiteX62" fmla="*/ 945582 w 1196594"/>
              <a:gd name="connsiteY62" fmla="*/ 304800 h 582706"/>
              <a:gd name="connsiteX63" fmla="*/ 954547 w 1196594"/>
              <a:gd name="connsiteY63" fmla="*/ 277906 h 582706"/>
              <a:gd name="connsiteX64" fmla="*/ 981441 w 1196594"/>
              <a:gd name="connsiteY64" fmla="*/ 268941 h 582706"/>
              <a:gd name="connsiteX65" fmla="*/ 1053158 w 1196594"/>
              <a:gd name="connsiteY65" fmla="*/ 233082 h 582706"/>
              <a:gd name="connsiteX66" fmla="*/ 1080052 w 1196594"/>
              <a:gd name="connsiteY66" fmla="*/ 224117 h 582706"/>
              <a:gd name="connsiteX67" fmla="*/ 1097982 w 1196594"/>
              <a:gd name="connsiteY67" fmla="*/ 295835 h 582706"/>
              <a:gd name="connsiteX68" fmla="*/ 1115911 w 1196594"/>
              <a:gd name="connsiteY68" fmla="*/ 367553 h 582706"/>
              <a:gd name="connsiteX69" fmla="*/ 1196594 w 1196594"/>
              <a:gd name="connsiteY69" fmla="*/ 358588 h 58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196594" h="582706">
                <a:moveTo>
                  <a:pt x="300123" y="0"/>
                </a:moveTo>
                <a:cubicBezTo>
                  <a:pt x="288170" y="14941"/>
                  <a:pt x="274405" y="28597"/>
                  <a:pt x="264264" y="44823"/>
                </a:cubicBezTo>
                <a:cubicBezTo>
                  <a:pt x="259256" y="52836"/>
                  <a:pt x="257153" y="62451"/>
                  <a:pt x="255300" y="71717"/>
                </a:cubicBezTo>
                <a:cubicBezTo>
                  <a:pt x="242062" y="137909"/>
                  <a:pt x="240261" y="188552"/>
                  <a:pt x="219441" y="251011"/>
                </a:cubicBezTo>
                <a:lnTo>
                  <a:pt x="201511" y="304800"/>
                </a:lnTo>
                <a:cubicBezTo>
                  <a:pt x="198523" y="313765"/>
                  <a:pt x="201512" y="328706"/>
                  <a:pt x="192547" y="331694"/>
                </a:cubicBezTo>
                <a:cubicBezTo>
                  <a:pt x="183582" y="334682"/>
                  <a:pt x="174820" y="338366"/>
                  <a:pt x="165652" y="340658"/>
                </a:cubicBezTo>
                <a:cubicBezTo>
                  <a:pt x="150870" y="344353"/>
                  <a:pt x="105592" y="349623"/>
                  <a:pt x="120829" y="349623"/>
                </a:cubicBezTo>
                <a:cubicBezTo>
                  <a:pt x="147889" y="349623"/>
                  <a:pt x="174617" y="343646"/>
                  <a:pt x="201511" y="340658"/>
                </a:cubicBezTo>
                <a:cubicBezTo>
                  <a:pt x="207488" y="334682"/>
                  <a:pt x="215661" y="330289"/>
                  <a:pt x="219441" y="322729"/>
                </a:cubicBezTo>
                <a:cubicBezTo>
                  <a:pt x="224951" y="311709"/>
                  <a:pt x="225020" y="298717"/>
                  <a:pt x="228405" y="286870"/>
                </a:cubicBezTo>
                <a:cubicBezTo>
                  <a:pt x="231001" y="277784"/>
                  <a:pt x="233144" y="268428"/>
                  <a:pt x="237370" y="259976"/>
                </a:cubicBezTo>
                <a:cubicBezTo>
                  <a:pt x="242189" y="250339"/>
                  <a:pt x="249323" y="242047"/>
                  <a:pt x="255300" y="233082"/>
                </a:cubicBezTo>
                <a:lnTo>
                  <a:pt x="282194" y="152400"/>
                </a:lnTo>
                <a:lnTo>
                  <a:pt x="291158" y="125506"/>
                </a:lnTo>
                <a:cubicBezTo>
                  <a:pt x="285182" y="107576"/>
                  <a:pt x="283246" y="87744"/>
                  <a:pt x="273229" y="71717"/>
                </a:cubicBezTo>
                <a:cubicBezTo>
                  <a:pt x="267519" y="62581"/>
                  <a:pt x="236432" y="58032"/>
                  <a:pt x="246335" y="53788"/>
                </a:cubicBezTo>
                <a:cubicBezTo>
                  <a:pt x="273938" y="41958"/>
                  <a:pt x="306100" y="47811"/>
                  <a:pt x="335982" y="44823"/>
                </a:cubicBezTo>
                <a:cubicBezTo>
                  <a:pt x="264265" y="20916"/>
                  <a:pt x="353911" y="44823"/>
                  <a:pt x="282194" y="44823"/>
                </a:cubicBezTo>
                <a:cubicBezTo>
                  <a:pt x="192497" y="44823"/>
                  <a:pt x="102949" y="35858"/>
                  <a:pt x="13252" y="35858"/>
                </a:cubicBezTo>
                <a:cubicBezTo>
                  <a:pt x="-52557" y="35858"/>
                  <a:pt x="144735" y="41835"/>
                  <a:pt x="210476" y="44823"/>
                </a:cubicBezTo>
                <a:cubicBezTo>
                  <a:pt x="253742" y="53476"/>
                  <a:pt x="271108" y="57812"/>
                  <a:pt x="318052" y="62753"/>
                </a:cubicBezTo>
                <a:cubicBezTo>
                  <a:pt x="353838" y="66520"/>
                  <a:pt x="389770" y="68729"/>
                  <a:pt x="425629" y="71717"/>
                </a:cubicBezTo>
                <a:cubicBezTo>
                  <a:pt x="377817" y="74705"/>
                  <a:pt x="326673" y="62890"/>
                  <a:pt x="282194" y="80682"/>
                </a:cubicBezTo>
                <a:cubicBezTo>
                  <a:pt x="268047" y="86341"/>
                  <a:pt x="289642" y="110344"/>
                  <a:pt x="291158" y="125506"/>
                </a:cubicBezTo>
                <a:cubicBezTo>
                  <a:pt x="295628" y="170206"/>
                  <a:pt x="297135" y="215153"/>
                  <a:pt x="300123" y="259976"/>
                </a:cubicBezTo>
                <a:cubicBezTo>
                  <a:pt x="312076" y="256988"/>
                  <a:pt x="324657" y="255864"/>
                  <a:pt x="335982" y="251011"/>
                </a:cubicBezTo>
                <a:cubicBezTo>
                  <a:pt x="345885" y="246767"/>
                  <a:pt x="353239" y="237900"/>
                  <a:pt x="362876" y="233082"/>
                </a:cubicBezTo>
                <a:cubicBezTo>
                  <a:pt x="371328" y="228856"/>
                  <a:pt x="380805" y="227105"/>
                  <a:pt x="389770" y="224117"/>
                </a:cubicBezTo>
                <a:cubicBezTo>
                  <a:pt x="394688" y="219199"/>
                  <a:pt x="431168" y="176573"/>
                  <a:pt x="443558" y="197223"/>
                </a:cubicBezTo>
                <a:cubicBezTo>
                  <a:pt x="452910" y="212809"/>
                  <a:pt x="437582" y="233082"/>
                  <a:pt x="434594" y="251011"/>
                </a:cubicBezTo>
                <a:cubicBezTo>
                  <a:pt x="437582" y="259976"/>
                  <a:pt x="436876" y="271224"/>
                  <a:pt x="443558" y="277906"/>
                </a:cubicBezTo>
                <a:cubicBezTo>
                  <a:pt x="462473" y="296821"/>
                  <a:pt x="509651" y="280337"/>
                  <a:pt x="524241" y="277906"/>
                </a:cubicBezTo>
                <a:cubicBezTo>
                  <a:pt x="530217" y="271929"/>
                  <a:pt x="535570" y="265256"/>
                  <a:pt x="542170" y="259976"/>
                </a:cubicBezTo>
                <a:cubicBezTo>
                  <a:pt x="598720" y="214735"/>
                  <a:pt x="543697" y="267414"/>
                  <a:pt x="586994" y="224117"/>
                </a:cubicBezTo>
                <a:cubicBezTo>
                  <a:pt x="584006" y="242047"/>
                  <a:pt x="581972" y="260162"/>
                  <a:pt x="578029" y="277906"/>
                </a:cubicBezTo>
                <a:cubicBezTo>
                  <a:pt x="575979" y="287131"/>
                  <a:pt x="571356" y="295633"/>
                  <a:pt x="569064" y="304800"/>
                </a:cubicBezTo>
                <a:cubicBezTo>
                  <a:pt x="543721" y="406173"/>
                  <a:pt x="580637" y="288012"/>
                  <a:pt x="542170" y="403411"/>
                </a:cubicBezTo>
                <a:lnTo>
                  <a:pt x="515276" y="484094"/>
                </a:lnTo>
                <a:cubicBezTo>
                  <a:pt x="508881" y="503277"/>
                  <a:pt x="504737" y="523571"/>
                  <a:pt x="488382" y="537882"/>
                </a:cubicBezTo>
                <a:cubicBezTo>
                  <a:pt x="450444" y="571078"/>
                  <a:pt x="444638" y="570393"/>
                  <a:pt x="407700" y="582706"/>
                </a:cubicBezTo>
                <a:cubicBezTo>
                  <a:pt x="395747" y="579718"/>
                  <a:pt x="375083" y="585628"/>
                  <a:pt x="371841" y="573741"/>
                </a:cubicBezTo>
                <a:cubicBezTo>
                  <a:pt x="363939" y="544768"/>
                  <a:pt x="376239" y="513776"/>
                  <a:pt x="380805" y="484094"/>
                </a:cubicBezTo>
                <a:cubicBezTo>
                  <a:pt x="382242" y="474754"/>
                  <a:pt x="383088" y="463882"/>
                  <a:pt x="389770" y="457200"/>
                </a:cubicBezTo>
                <a:cubicBezTo>
                  <a:pt x="396452" y="450518"/>
                  <a:pt x="407699" y="451223"/>
                  <a:pt x="416664" y="448235"/>
                </a:cubicBezTo>
                <a:cubicBezTo>
                  <a:pt x="428617" y="436282"/>
                  <a:pt x="443146" y="426441"/>
                  <a:pt x="452523" y="412376"/>
                </a:cubicBezTo>
                <a:cubicBezTo>
                  <a:pt x="458499" y="403411"/>
                  <a:pt x="461316" y="391192"/>
                  <a:pt x="470452" y="385482"/>
                </a:cubicBezTo>
                <a:cubicBezTo>
                  <a:pt x="486479" y="375465"/>
                  <a:pt x="524241" y="367553"/>
                  <a:pt x="524241" y="367553"/>
                </a:cubicBezTo>
                <a:cubicBezTo>
                  <a:pt x="601306" y="316174"/>
                  <a:pt x="503807" y="377769"/>
                  <a:pt x="578029" y="340658"/>
                </a:cubicBezTo>
                <a:cubicBezTo>
                  <a:pt x="587666" y="335840"/>
                  <a:pt x="595077" y="327105"/>
                  <a:pt x="604923" y="322729"/>
                </a:cubicBezTo>
                <a:cubicBezTo>
                  <a:pt x="622193" y="315053"/>
                  <a:pt x="640782" y="310776"/>
                  <a:pt x="658711" y="304800"/>
                </a:cubicBezTo>
                <a:lnTo>
                  <a:pt x="685605" y="295835"/>
                </a:lnTo>
                <a:cubicBezTo>
                  <a:pt x="694570" y="292847"/>
                  <a:pt x="704637" y="292112"/>
                  <a:pt x="712500" y="286870"/>
                </a:cubicBezTo>
                <a:cubicBezTo>
                  <a:pt x="721465" y="280894"/>
                  <a:pt x="730981" y="275672"/>
                  <a:pt x="739394" y="268941"/>
                </a:cubicBezTo>
                <a:cubicBezTo>
                  <a:pt x="745994" y="263661"/>
                  <a:pt x="750075" y="255360"/>
                  <a:pt x="757323" y="251011"/>
                </a:cubicBezTo>
                <a:cubicBezTo>
                  <a:pt x="765426" y="246149"/>
                  <a:pt x="775252" y="245035"/>
                  <a:pt x="784217" y="242047"/>
                </a:cubicBezTo>
                <a:cubicBezTo>
                  <a:pt x="827514" y="198750"/>
                  <a:pt x="772491" y="251429"/>
                  <a:pt x="829041" y="206188"/>
                </a:cubicBezTo>
                <a:cubicBezTo>
                  <a:pt x="835641" y="200908"/>
                  <a:pt x="840994" y="194235"/>
                  <a:pt x="846970" y="188258"/>
                </a:cubicBezTo>
                <a:cubicBezTo>
                  <a:pt x="858923" y="194235"/>
                  <a:pt x="872563" y="197633"/>
                  <a:pt x="882829" y="206188"/>
                </a:cubicBezTo>
                <a:cubicBezTo>
                  <a:pt x="898870" y="219555"/>
                  <a:pt x="903604" y="241621"/>
                  <a:pt x="909723" y="259976"/>
                </a:cubicBezTo>
                <a:cubicBezTo>
                  <a:pt x="912711" y="283882"/>
                  <a:pt x="914378" y="307991"/>
                  <a:pt x="918688" y="331694"/>
                </a:cubicBezTo>
                <a:cubicBezTo>
                  <a:pt x="920378" y="340991"/>
                  <a:pt x="920970" y="365270"/>
                  <a:pt x="927652" y="358588"/>
                </a:cubicBezTo>
                <a:cubicBezTo>
                  <a:pt x="941016" y="345224"/>
                  <a:pt x="939605" y="322729"/>
                  <a:pt x="945582" y="304800"/>
                </a:cubicBezTo>
                <a:cubicBezTo>
                  <a:pt x="948570" y="295835"/>
                  <a:pt x="945582" y="280894"/>
                  <a:pt x="954547" y="277906"/>
                </a:cubicBezTo>
                <a:lnTo>
                  <a:pt x="981441" y="268941"/>
                </a:lnTo>
                <a:cubicBezTo>
                  <a:pt x="1012734" y="237647"/>
                  <a:pt x="991351" y="253684"/>
                  <a:pt x="1053158" y="233082"/>
                </a:cubicBezTo>
                <a:lnTo>
                  <a:pt x="1080052" y="224117"/>
                </a:lnTo>
                <a:cubicBezTo>
                  <a:pt x="1097189" y="275526"/>
                  <a:pt x="1081757" y="225524"/>
                  <a:pt x="1097982" y="295835"/>
                </a:cubicBezTo>
                <a:cubicBezTo>
                  <a:pt x="1103523" y="319846"/>
                  <a:pt x="1109935" y="343647"/>
                  <a:pt x="1115911" y="367553"/>
                </a:cubicBezTo>
                <a:cubicBezTo>
                  <a:pt x="1190594" y="358217"/>
                  <a:pt x="1163537" y="358588"/>
                  <a:pt x="1196594" y="3585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Kombinationstegning 12"/>
          <p:cNvSpPr/>
          <p:nvPr/>
        </p:nvSpPr>
        <p:spPr>
          <a:xfrm>
            <a:off x="8183126" y="1488141"/>
            <a:ext cx="49890" cy="36469"/>
          </a:xfrm>
          <a:custGeom>
            <a:avLst/>
            <a:gdLst>
              <a:gd name="connsiteX0" fmla="*/ 1650 w 49890"/>
              <a:gd name="connsiteY0" fmla="*/ 17930 h 36469"/>
              <a:gd name="connsiteX1" fmla="*/ 46474 w 49890"/>
              <a:gd name="connsiteY1" fmla="*/ 35859 h 36469"/>
              <a:gd name="connsiteX2" fmla="*/ 37509 w 49890"/>
              <a:gd name="connsiteY2" fmla="*/ 8965 h 36469"/>
              <a:gd name="connsiteX3" fmla="*/ 10615 w 49890"/>
              <a:gd name="connsiteY3" fmla="*/ 0 h 36469"/>
              <a:gd name="connsiteX4" fmla="*/ 1650 w 49890"/>
              <a:gd name="connsiteY4" fmla="*/ 17930 h 3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90" h="36469">
                <a:moveTo>
                  <a:pt x="1650" y="17930"/>
                </a:moveTo>
                <a:cubicBezTo>
                  <a:pt x="7626" y="23906"/>
                  <a:pt x="30862" y="39762"/>
                  <a:pt x="46474" y="35859"/>
                </a:cubicBezTo>
                <a:cubicBezTo>
                  <a:pt x="55641" y="33567"/>
                  <a:pt x="44191" y="15647"/>
                  <a:pt x="37509" y="8965"/>
                </a:cubicBezTo>
                <a:cubicBezTo>
                  <a:pt x="30827" y="2283"/>
                  <a:pt x="20065" y="0"/>
                  <a:pt x="10615" y="0"/>
                </a:cubicBezTo>
                <a:cubicBezTo>
                  <a:pt x="7627" y="0"/>
                  <a:pt x="-4326" y="11954"/>
                  <a:pt x="1650" y="1793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Kombinationstegning 13"/>
          <p:cNvSpPr/>
          <p:nvPr/>
        </p:nvSpPr>
        <p:spPr>
          <a:xfrm>
            <a:off x="6391507" y="3765176"/>
            <a:ext cx="159977" cy="17930"/>
          </a:xfrm>
          <a:custGeom>
            <a:avLst/>
            <a:gdLst>
              <a:gd name="connsiteX0" fmla="*/ 328 w 159977"/>
              <a:gd name="connsiteY0" fmla="*/ 17930 h 17930"/>
              <a:gd name="connsiteX1" fmla="*/ 45152 w 159977"/>
              <a:gd name="connsiteY1" fmla="*/ 8965 h 17930"/>
              <a:gd name="connsiteX2" fmla="*/ 152728 w 159977"/>
              <a:gd name="connsiteY2" fmla="*/ 0 h 17930"/>
              <a:gd name="connsiteX3" fmla="*/ 18258 w 159977"/>
              <a:gd name="connsiteY3" fmla="*/ 8965 h 17930"/>
              <a:gd name="connsiteX4" fmla="*/ 54117 w 159977"/>
              <a:gd name="connsiteY4" fmla="*/ 0 h 17930"/>
              <a:gd name="connsiteX5" fmla="*/ 27222 w 159977"/>
              <a:gd name="connsiteY5" fmla="*/ 8965 h 17930"/>
              <a:gd name="connsiteX6" fmla="*/ 328 w 159977"/>
              <a:gd name="connsiteY6" fmla="*/ 17930 h 1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977" h="17930">
                <a:moveTo>
                  <a:pt x="328" y="17930"/>
                </a:moveTo>
                <a:cubicBezTo>
                  <a:pt x="3316" y="17930"/>
                  <a:pt x="30019" y="10745"/>
                  <a:pt x="45152" y="8965"/>
                </a:cubicBezTo>
                <a:cubicBezTo>
                  <a:pt x="80888" y="4761"/>
                  <a:pt x="188711" y="0"/>
                  <a:pt x="152728" y="0"/>
                </a:cubicBezTo>
                <a:cubicBezTo>
                  <a:pt x="107805" y="0"/>
                  <a:pt x="63081" y="5977"/>
                  <a:pt x="18258" y="8965"/>
                </a:cubicBezTo>
                <a:cubicBezTo>
                  <a:pt x="30211" y="5977"/>
                  <a:pt x="41796" y="0"/>
                  <a:pt x="54117" y="0"/>
                </a:cubicBezTo>
                <a:cubicBezTo>
                  <a:pt x="63567" y="0"/>
                  <a:pt x="36577" y="7629"/>
                  <a:pt x="27222" y="8965"/>
                </a:cubicBezTo>
                <a:cubicBezTo>
                  <a:pt x="15389" y="10655"/>
                  <a:pt x="-2660" y="17930"/>
                  <a:pt x="328" y="1793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Kombinationstegning 14"/>
          <p:cNvSpPr/>
          <p:nvPr/>
        </p:nvSpPr>
        <p:spPr>
          <a:xfrm>
            <a:off x="3547640" y="5132442"/>
            <a:ext cx="2254992" cy="1680734"/>
          </a:xfrm>
          <a:custGeom>
            <a:avLst/>
            <a:gdLst>
              <a:gd name="connsiteX0" fmla="*/ 2135984 w 2254992"/>
              <a:gd name="connsiteY0" fmla="*/ 1447652 h 1680734"/>
              <a:gd name="connsiteX1" fmla="*/ 2180807 w 2254992"/>
              <a:gd name="connsiteY1" fmla="*/ 1429723 h 1680734"/>
              <a:gd name="connsiteX2" fmla="*/ 2198736 w 2254992"/>
              <a:gd name="connsiteY2" fmla="*/ 1402829 h 1680734"/>
              <a:gd name="connsiteX3" fmla="*/ 2234595 w 2254992"/>
              <a:gd name="connsiteY3" fmla="*/ 1358005 h 1680734"/>
              <a:gd name="connsiteX4" fmla="*/ 2243560 w 2254992"/>
              <a:gd name="connsiteY4" fmla="*/ 1106993 h 1680734"/>
              <a:gd name="connsiteX5" fmla="*/ 2234595 w 2254992"/>
              <a:gd name="connsiteY5" fmla="*/ 900805 h 1680734"/>
              <a:gd name="connsiteX6" fmla="*/ 2225631 w 2254992"/>
              <a:gd name="connsiteY6" fmla="*/ 855982 h 1680734"/>
              <a:gd name="connsiteX7" fmla="*/ 2207701 w 2254992"/>
              <a:gd name="connsiteY7" fmla="*/ 802193 h 1680734"/>
              <a:gd name="connsiteX8" fmla="*/ 2198736 w 2254992"/>
              <a:gd name="connsiteY8" fmla="*/ 739440 h 1680734"/>
              <a:gd name="connsiteX9" fmla="*/ 2180807 w 2254992"/>
              <a:gd name="connsiteY9" fmla="*/ 703582 h 1680734"/>
              <a:gd name="connsiteX10" fmla="*/ 2118054 w 2254992"/>
              <a:gd name="connsiteY10" fmla="*/ 622899 h 1680734"/>
              <a:gd name="connsiteX11" fmla="*/ 2100125 w 2254992"/>
              <a:gd name="connsiteY11" fmla="*/ 578076 h 1680734"/>
              <a:gd name="connsiteX12" fmla="*/ 2091160 w 2254992"/>
              <a:gd name="connsiteY12" fmla="*/ 551182 h 1680734"/>
              <a:gd name="connsiteX13" fmla="*/ 2073231 w 2254992"/>
              <a:gd name="connsiteY13" fmla="*/ 533252 h 1680734"/>
              <a:gd name="connsiteX14" fmla="*/ 2064266 w 2254992"/>
              <a:gd name="connsiteY14" fmla="*/ 506358 h 1680734"/>
              <a:gd name="connsiteX15" fmla="*/ 2055301 w 2254992"/>
              <a:gd name="connsiteY15" fmla="*/ 470499 h 1680734"/>
              <a:gd name="connsiteX16" fmla="*/ 2010478 w 2254992"/>
              <a:gd name="connsiteY16" fmla="*/ 407746 h 1680734"/>
              <a:gd name="connsiteX17" fmla="*/ 1965654 w 2254992"/>
              <a:gd name="connsiteY17" fmla="*/ 353958 h 1680734"/>
              <a:gd name="connsiteX18" fmla="*/ 1956689 w 2254992"/>
              <a:gd name="connsiteY18" fmla="*/ 327064 h 1680734"/>
              <a:gd name="connsiteX19" fmla="*/ 1938760 w 2254992"/>
              <a:gd name="connsiteY19" fmla="*/ 309134 h 1680734"/>
              <a:gd name="connsiteX20" fmla="*/ 1858078 w 2254992"/>
              <a:gd name="connsiteY20" fmla="*/ 255346 h 1680734"/>
              <a:gd name="connsiteX21" fmla="*/ 1804289 w 2254992"/>
              <a:gd name="connsiteY21" fmla="*/ 210523 h 1680734"/>
              <a:gd name="connsiteX22" fmla="*/ 1732572 w 2254992"/>
              <a:gd name="connsiteY22" fmla="*/ 174664 h 1680734"/>
              <a:gd name="connsiteX23" fmla="*/ 1705678 w 2254992"/>
              <a:gd name="connsiteY23" fmla="*/ 156734 h 1680734"/>
              <a:gd name="connsiteX24" fmla="*/ 1624995 w 2254992"/>
              <a:gd name="connsiteY24" fmla="*/ 138805 h 1680734"/>
              <a:gd name="connsiteX25" fmla="*/ 1562242 w 2254992"/>
              <a:gd name="connsiteY25" fmla="*/ 120876 h 1680734"/>
              <a:gd name="connsiteX26" fmla="*/ 1517419 w 2254992"/>
              <a:gd name="connsiteY26" fmla="*/ 102946 h 1680734"/>
              <a:gd name="connsiteX27" fmla="*/ 1481560 w 2254992"/>
              <a:gd name="connsiteY27" fmla="*/ 85017 h 1680734"/>
              <a:gd name="connsiteX28" fmla="*/ 1436736 w 2254992"/>
              <a:gd name="connsiteY28" fmla="*/ 76052 h 1680734"/>
              <a:gd name="connsiteX29" fmla="*/ 1373984 w 2254992"/>
              <a:gd name="connsiteY29" fmla="*/ 58123 h 1680734"/>
              <a:gd name="connsiteX30" fmla="*/ 1338125 w 2254992"/>
              <a:gd name="connsiteY30" fmla="*/ 49158 h 1680734"/>
              <a:gd name="connsiteX31" fmla="*/ 1311231 w 2254992"/>
              <a:gd name="connsiteY31" fmla="*/ 40193 h 1680734"/>
              <a:gd name="connsiteX32" fmla="*/ 1248478 w 2254992"/>
              <a:gd name="connsiteY32" fmla="*/ 31229 h 1680734"/>
              <a:gd name="connsiteX33" fmla="*/ 1221584 w 2254992"/>
              <a:gd name="connsiteY33" fmla="*/ 22264 h 1680734"/>
              <a:gd name="connsiteX34" fmla="*/ 1257442 w 2254992"/>
              <a:gd name="connsiteY34" fmla="*/ 4334 h 1680734"/>
              <a:gd name="connsiteX35" fmla="*/ 1203654 w 2254992"/>
              <a:gd name="connsiteY35" fmla="*/ 67087 h 1680734"/>
              <a:gd name="connsiteX36" fmla="*/ 1140901 w 2254992"/>
              <a:gd name="connsiteY36" fmla="*/ 58123 h 1680734"/>
              <a:gd name="connsiteX37" fmla="*/ 988501 w 2254992"/>
              <a:gd name="connsiteY37" fmla="*/ 76052 h 1680734"/>
              <a:gd name="connsiteX38" fmla="*/ 898854 w 2254992"/>
              <a:gd name="connsiteY38" fmla="*/ 93982 h 1680734"/>
              <a:gd name="connsiteX39" fmla="*/ 827136 w 2254992"/>
              <a:gd name="connsiteY39" fmla="*/ 129840 h 1680734"/>
              <a:gd name="connsiteX40" fmla="*/ 773348 w 2254992"/>
              <a:gd name="connsiteY40" fmla="*/ 138805 h 1680734"/>
              <a:gd name="connsiteX41" fmla="*/ 728525 w 2254992"/>
              <a:gd name="connsiteY41" fmla="*/ 147770 h 1680734"/>
              <a:gd name="connsiteX42" fmla="*/ 638878 w 2254992"/>
              <a:gd name="connsiteY42" fmla="*/ 174664 h 1680734"/>
              <a:gd name="connsiteX43" fmla="*/ 594054 w 2254992"/>
              <a:gd name="connsiteY43" fmla="*/ 183629 h 1680734"/>
              <a:gd name="connsiteX44" fmla="*/ 558195 w 2254992"/>
              <a:gd name="connsiteY44" fmla="*/ 192593 h 1680734"/>
              <a:gd name="connsiteX45" fmla="*/ 468548 w 2254992"/>
              <a:gd name="connsiteY45" fmla="*/ 201558 h 1680734"/>
              <a:gd name="connsiteX46" fmla="*/ 414760 w 2254992"/>
              <a:gd name="connsiteY46" fmla="*/ 228452 h 1680734"/>
              <a:gd name="connsiteX47" fmla="*/ 360972 w 2254992"/>
              <a:gd name="connsiteY47" fmla="*/ 255346 h 1680734"/>
              <a:gd name="connsiteX48" fmla="*/ 307184 w 2254992"/>
              <a:gd name="connsiteY48" fmla="*/ 282240 h 1680734"/>
              <a:gd name="connsiteX49" fmla="*/ 226501 w 2254992"/>
              <a:gd name="connsiteY49" fmla="*/ 336029 h 1680734"/>
              <a:gd name="connsiteX50" fmla="*/ 199607 w 2254992"/>
              <a:gd name="connsiteY50" fmla="*/ 344993 h 1680734"/>
              <a:gd name="connsiteX51" fmla="*/ 145819 w 2254992"/>
              <a:gd name="connsiteY51" fmla="*/ 371887 h 1680734"/>
              <a:gd name="connsiteX52" fmla="*/ 118925 w 2254992"/>
              <a:gd name="connsiteY52" fmla="*/ 389817 h 1680734"/>
              <a:gd name="connsiteX53" fmla="*/ 92031 w 2254992"/>
              <a:gd name="connsiteY53" fmla="*/ 398782 h 1680734"/>
              <a:gd name="connsiteX54" fmla="*/ 74101 w 2254992"/>
              <a:gd name="connsiteY54" fmla="*/ 416711 h 1680734"/>
              <a:gd name="connsiteX55" fmla="*/ 20313 w 2254992"/>
              <a:gd name="connsiteY55" fmla="*/ 488429 h 1680734"/>
              <a:gd name="connsiteX56" fmla="*/ 11348 w 2254992"/>
              <a:gd name="connsiteY56" fmla="*/ 515323 h 1680734"/>
              <a:gd name="connsiteX57" fmla="*/ 11348 w 2254992"/>
              <a:gd name="connsiteY57" fmla="*/ 721511 h 1680734"/>
              <a:gd name="connsiteX58" fmla="*/ 20313 w 2254992"/>
              <a:gd name="connsiteY58" fmla="*/ 748405 h 1680734"/>
              <a:gd name="connsiteX59" fmla="*/ 29278 w 2254992"/>
              <a:gd name="connsiteY59" fmla="*/ 784264 h 1680734"/>
              <a:gd name="connsiteX60" fmla="*/ 47207 w 2254992"/>
              <a:gd name="connsiteY60" fmla="*/ 864946 h 1680734"/>
              <a:gd name="connsiteX61" fmla="*/ 56172 w 2254992"/>
              <a:gd name="connsiteY61" fmla="*/ 981487 h 1680734"/>
              <a:gd name="connsiteX62" fmla="*/ 65136 w 2254992"/>
              <a:gd name="connsiteY62" fmla="*/ 1062170 h 1680734"/>
              <a:gd name="connsiteX63" fmla="*/ 83066 w 2254992"/>
              <a:gd name="connsiteY63" fmla="*/ 1277323 h 1680734"/>
              <a:gd name="connsiteX64" fmla="*/ 100995 w 2254992"/>
              <a:gd name="connsiteY64" fmla="*/ 1438687 h 1680734"/>
              <a:gd name="connsiteX65" fmla="*/ 109960 w 2254992"/>
              <a:gd name="connsiteY65" fmla="*/ 1483511 h 1680734"/>
              <a:gd name="connsiteX66" fmla="*/ 118925 w 2254992"/>
              <a:gd name="connsiteY66" fmla="*/ 1510405 h 1680734"/>
              <a:gd name="connsiteX67" fmla="*/ 172713 w 2254992"/>
              <a:gd name="connsiteY67" fmla="*/ 1546264 h 1680734"/>
              <a:gd name="connsiteX68" fmla="*/ 199607 w 2254992"/>
              <a:gd name="connsiteY68" fmla="*/ 1564193 h 1680734"/>
              <a:gd name="connsiteX69" fmla="*/ 262360 w 2254992"/>
              <a:gd name="connsiteY69" fmla="*/ 1591087 h 1680734"/>
              <a:gd name="connsiteX70" fmla="*/ 298219 w 2254992"/>
              <a:gd name="connsiteY70" fmla="*/ 1600052 h 1680734"/>
              <a:gd name="connsiteX71" fmla="*/ 459584 w 2254992"/>
              <a:gd name="connsiteY71" fmla="*/ 1609017 h 1680734"/>
              <a:gd name="connsiteX72" fmla="*/ 647842 w 2254992"/>
              <a:gd name="connsiteY72" fmla="*/ 1617982 h 1680734"/>
              <a:gd name="connsiteX73" fmla="*/ 674736 w 2254992"/>
              <a:gd name="connsiteY73" fmla="*/ 1626946 h 1680734"/>
              <a:gd name="connsiteX74" fmla="*/ 701631 w 2254992"/>
              <a:gd name="connsiteY74" fmla="*/ 1644876 h 1680734"/>
              <a:gd name="connsiteX75" fmla="*/ 764384 w 2254992"/>
              <a:gd name="connsiteY75" fmla="*/ 1671770 h 1680734"/>
              <a:gd name="connsiteX76" fmla="*/ 854031 w 2254992"/>
              <a:gd name="connsiteY76" fmla="*/ 1680734 h 1680734"/>
              <a:gd name="connsiteX77" fmla="*/ 1687748 w 2254992"/>
              <a:gd name="connsiteY77" fmla="*/ 1662805 h 1680734"/>
              <a:gd name="connsiteX78" fmla="*/ 1741536 w 2254992"/>
              <a:gd name="connsiteY78" fmla="*/ 1653840 h 1680734"/>
              <a:gd name="connsiteX79" fmla="*/ 1804289 w 2254992"/>
              <a:gd name="connsiteY79" fmla="*/ 1644876 h 1680734"/>
              <a:gd name="connsiteX80" fmla="*/ 1831184 w 2254992"/>
              <a:gd name="connsiteY80" fmla="*/ 1635911 h 1680734"/>
              <a:gd name="connsiteX81" fmla="*/ 1893936 w 2254992"/>
              <a:gd name="connsiteY81" fmla="*/ 1617982 h 1680734"/>
              <a:gd name="connsiteX82" fmla="*/ 1929795 w 2254992"/>
              <a:gd name="connsiteY82" fmla="*/ 1573158 h 1680734"/>
              <a:gd name="connsiteX83" fmla="*/ 1938760 w 2254992"/>
              <a:gd name="connsiteY83" fmla="*/ 1546264 h 1680734"/>
              <a:gd name="connsiteX84" fmla="*/ 2001513 w 2254992"/>
              <a:gd name="connsiteY84" fmla="*/ 1474546 h 1680734"/>
              <a:gd name="connsiteX85" fmla="*/ 2010478 w 2254992"/>
              <a:gd name="connsiteY85" fmla="*/ 1447652 h 1680734"/>
              <a:gd name="connsiteX86" fmla="*/ 2028407 w 2254992"/>
              <a:gd name="connsiteY86" fmla="*/ 1411793 h 1680734"/>
              <a:gd name="connsiteX87" fmla="*/ 2055301 w 2254992"/>
              <a:gd name="connsiteY87" fmla="*/ 1358005 h 1680734"/>
              <a:gd name="connsiteX88" fmla="*/ 2082195 w 2254992"/>
              <a:gd name="connsiteY88" fmla="*/ 1349040 h 1680734"/>
              <a:gd name="connsiteX89" fmla="*/ 2144948 w 2254992"/>
              <a:gd name="connsiteY89" fmla="*/ 1331111 h 1680734"/>
              <a:gd name="connsiteX90" fmla="*/ 2216666 w 2254992"/>
              <a:gd name="connsiteY90" fmla="*/ 1340076 h 168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54992" h="1680734">
                <a:moveTo>
                  <a:pt x="2135984" y="1447652"/>
                </a:moveTo>
                <a:cubicBezTo>
                  <a:pt x="2150925" y="1441676"/>
                  <a:pt x="2167712" y="1439076"/>
                  <a:pt x="2180807" y="1429723"/>
                </a:cubicBezTo>
                <a:cubicBezTo>
                  <a:pt x="2189574" y="1423461"/>
                  <a:pt x="2192005" y="1411242"/>
                  <a:pt x="2198736" y="1402829"/>
                </a:cubicBezTo>
                <a:cubicBezTo>
                  <a:pt x="2249831" y="1338959"/>
                  <a:pt x="2179413" y="1440780"/>
                  <a:pt x="2234595" y="1358005"/>
                </a:cubicBezTo>
                <a:cubicBezTo>
                  <a:pt x="2267286" y="1227247"/>
                  <a:pt x="2253156" y="1313297"/>
                  <a:pt x="2243560" y="1106993"/>
                </a:cubicBezTo>
                <a:cubicBezTo>
                  <a:pt x="2240364" y="1038273"/>
                  <a:pt x="2239496" y="969424"/>
                  <a:pt x="2234595" y="900805"/>
                </a:cubicBezTo>
                <a:cubicBezTo>
                  <a:pt x="2233509" y="885607"/>
                  <a:pt x="2229640" y="870682"/>
                  <a:pt x="2225631" y="855982"/>
                </a:cubicBezTo>
                <a:cubicBezTo>
                  <a:pt x="2220658" y="837748"/>
                  <a:pt x="2207701" y="802193"/>
                  <a:pt x="2207701" y="802193"/>
                </a:cubicBezTo>
                <a:cubicBezTo>
                  <a:pt x="2204713" y="781275"/>
                  <a:pt x="2204296" y="759826"/>
                  <a:pt x="2198736" y="739440"/>
                </a:cubicBezTo>
                <a:cubicBezTo>
                  <a:pt x="2195220" y="726547"/>
                  <a:pt x="2187206" y="715314"/>
                  <a:pt x="2180807" y="703582"/>
                </a:cubicBezTo>
                <a:cubicBezTo>
                  <a:pt x="2142546" y="633437"/>
                  <a:pt x="2163677" y="653316"/>
                  <a:pt x="2118054" y="622899"/>
                </a:cubicBezTo>
                <a:cubicBezTo>
                  <a:pt x="2112078" y="607958"/>
                  <a:pt x="2105775" y="593143"/>
                  <a:pt x="2100125" y="578076"/>
                </a:cubicBezTo>
                <a:cubicBezTo>
                  <a:pt x="2096807" y="569228"/>
                  <a:pt x="2096022" y="559285"/>
                  <a:pt x="2091160" y="551182"/>
                </a:cubicBezTo>
                <a:cubicBezTo>
                  <a:pt x="2086812" y="543934"/>
                  <a:pt x="2079207" y="539229"/>
                  <a:pt x="2073231" y="533252"/>
                </a:cubicBezTo>
                <a:cubicBezTo>
                  <a:pt x="2070243" y="524287"/>
                  <a:pt x="2066862" y="515444"/>
                  <a:pt x="2064266" y="506358"/>
                </a:cubicBezTo>
                <a:cubicBezTo>
                  <a:pt x="2060881" y="494511"/>
                  <a:pt x="2060305" y="481758"/>
                  <a:pt x="2055301" y="470499"/>
                </a:cubicBezTo>
                <a:cubicBezTo>
                  <a:pt x="2026696" y="406139"/>
                  <a:pt x="2039448" y="443958"/>
                  <a:pt x="2010478" y="407746"/>
                </a:cubicBezTo>
                <a:cubicBezTo>
                  <a:pt x="1960560" y="345348"/>
                  <a:pt x="2029532" y="417836"/>
                  <a:pt x="1965654" y="353958"/>
                </a:cubicBezTo>
                <a:cubicBezTo>
                  <a:pt x="1962666" y="344993"/>
                  <a:pt x="1961551" y="335167"/>
                  <a:pt x="1956689" y="327064"/>
                </a:cubicBezTo>
                <a:cubicBezTo>
                  <a:pt x="1952341" y="319816"/>
                  <a:pt x="1945595" y="314105"/>
                  <a:pt x="1938760" y="309134"/>
                </a:cubicBezTo>
                <a:cubicBezTo>
                  <a:pt x="1912620" y="290123"/>
                  <a:pt x="1880934" y="278201"/>
                  <a:pt x="1858078" y="255346"/>
                </a:cubicBezTo>
                <a:cubicBezTo>
                  <a:pt x="1839227" y="236496"/>
                  <a:pt x="1829860" y="225440"/>
                  <a:pt x="1804289" y="210523"/>
                </a:cubicBezTo>
                <a:cubicBezTo>
                  <a:pt x="1781202" y="197056"/>
                  <a:pt x="1754810" y="189490"/>
                  <a:pt x="1732572" y="174664"/>
                </a:cubicBezTo>
                <a:cubicBezTo>
                  <a:pt x="1723607" y="168687"/>
                  <a:pt x="1715581" y="160978"/>
                  <a:pt x="1705678" y="156734"/>
                </a:cubicBezTo>
                <a:cubicBezTo>
                  <a:pt x="1692801" y="151215"/>
                  <a:pt x="1635197" y="141355"/>
                  <a:pt x="1624995" y="138805"/>
                </a:cubicBezTo>
                <a:cubicBezTo>
                  <a:pt x="1603890" y="133529"/>
                  <a:pt x="1582880" y="127755"/>
                  <a:pt x="1562242" y="120876"/>
                </a:cubicBezTo>
                <a:cubicBezTo>
                  <a:pt x="1546976" y="115787"/>
                  <a:pt x="1532124" y="109482"/>
                  <a:pt x="1517419" y="102946"/>
                </a:cubicBezTo>
                <a:cubicBezTo>
                  <a:pt x="1505207" y="97518"/>
                  <a:pt x="1494238" y="89243"/>
                  <a:pt x="1481560" y="85017"/>
                </a:cubicBezTo>
                <a:cubicBezTo>
                  <a:pt x="1467105" y="80199"/>
                  <a:pt x="1451518" y="79748"/>
                  <a:pt x="1436736" y="76052"/>
                </a:cubicBezTo>
                <a:cubicBezTo>
                  <a:pt x="1415631" y="70776"/>
                  <a:pt x="1394972" y="63847"/>
                  <a:pt x="1373984" y="58123"/>
                </a:cubicBezTo>
                <a:cubicBezTo>
                  <a:pt x="1362097" y="54881"/>
                  <a:pt x="1349972" y="52543"/>
                  <a:pt x="1338125" y="49158"/>
                </a:cubicBezTo>
                <a:cubicBezTo>
                  <a:pt x="1329039" y="46562"/>
                  <a:pt x="1320497" y="42046"/>
                  <a:pt x="1311231" y="40193"/>
                </a:cubicBezTo>
                <a:cubicBezTo>
                  <a:pt x="1290511" y="36049"/>
                  <a:pt x="1269396" y="34217"/>
                  <a:pt x="1248478" y="31229"/>
                </a:cubicBezTo>
                <a:cubicBezTo>
                  <a:pt x="1239513" y="28241"/>
                  <a:pt x="1218596" y="31229"/>
                  <a:pt x="1221584" y="22264"/>
                </a:cubicBezTo>
                <a:cubicBezTo>
                  <a:pt x="1225810" y="9586"/>
                  <a:pt x="1253216" y="-8344"/>
                  <a:pt x="1257442" y="4334"/>
                </a:cubicBezTo>
                <a:cubicBezTo>
                  <a:pt x="1266288" y="30875"/>
                  <a:pt x="1219519" y="56511"/>
                  <a:pt x="1203654" y="67087"/>
                </a:cubicBezTo>
                <a:cubicBezTo>
                  <a:pt x="1182736" y="64099"/>
                  <a:pt x="1162031" y="58123"/>
                  <a:pt x="1140901" y="58123"/>
                </a:cubicBezTo>
                <a:cubicBezTo>
                  <a:pt x="1055484" y="58123"/>
                  <a:pt x="1052796" y="64362"/>
                  <a:pt x="988501" y="76052"/>
                </a:cubicBezTo>
                <a:cubicBezTo>
                  <a:pt x="907907" y="90706"/>
                  <a:pt x="962279" y="78125"/>
                  <a:pt x="898854" y="93982"/>
                </a:cubicBezTo>
                <a:cubicBezTo>
                  <a:pt x="870429" y="112931"/>
                  <a:pt x="864251" y="119718"/>
                  <a:pt x="827136" y="129840"/>
                </a:cubicBezTo>
                <a:cubicBezTo>
                  <a:pt x="809600" y="134623"/>
                  <a:pt x="791231" y="135553"/>
                  <a:pt x="773348" y="138805"/>
                </a:cubicBezTo>
                <a:cubicBezTo>
                  <a:pt x="758357" y="141531"/>
                  <a:pt x="743466" y="144782"/>
                  <a:pt x="728525" y="147770"/>
                </a:cubicBezTo>
                <a:cubicBezTo>
                  <a:pt x="674064" y="175000"/>
                  <a:pt x="709037" y="161907"/>
                  <a:pt x="638878" y="174664"/>
                </a:cubicBezTo>
                <a:cubicBezTo>
                  <a:pt x="623887" y="177390"/>
                  <a:pt x="608928" y="180324"/>
                  <a:pt x="594054" y="183629"/>
                </a:cubicBezTo>
                <a:cubicBezTo>
                  <a:pt x="582027" y="186302"/>
                  <a:pt x="570392" y="190851"/>
                  <a:pt x="558195" y="192593"/>
                </a:cubicBezTo>
                <a:cubicBezTo>
                  <a:pt x="528465" y="196840"/>
                  <a:pt x="498430" y="198570"/>
                  <a:pt x="468548" y="201558"/>
                </a:cubicBezTo>
                <a:cubicBezTo>
                  <a:pt x="416191" y="219011"/>
                  <a:pt x="466895" y="199488"/>
                  <a:pt x="414760" y="228452"/>
                </a:cubicBezTo>
                <a:cubicBezTo>
                  <a:pt x="397237" y="238187"/>
                  <a:pt x="378495" y="245611"/>
                  <a:pt x="360972" y="255346"/>
                </a:cubicBezTo>
                <a:cubicBezTo>
                  <a:pt x="308837" y="284310"/>
                  <a:pt x="359541" y="264789"/>
                  <a:pt x="307184" y="282240"/>
                </a:cubicBezTo>
                <a:cubicBezTo>
                  <a:pt x="277157" y="304760"/>
                  <a:pt x="261079" y="318740"/>
                  <a:pt x="226501" y="336029"/>
                </a:cubicBezTo>
                <a:cubicBezTo>
                  <a:pt x="218049" y="340255"/>
                  <a:pt x="208242" y="341155"/>
                  <a:pt x="199607" y="344993"/>
                </a:cubicBezTo>
                <a:cubicBezTo>
                  <a:pt x="181289" y="353134"/>
                  <a:pt x="163342" y="362152"/>
                  <a:pt x="145819" y="371887"/>
                </a:cubicBezTo>
                <a:cubicBezTo>
                  <a:pt x="136401" y="377120"/>
                  <a:pt x="128562" y="384998"/>
                  <a:pt x="118925" y="389817"/>
                </a:cubicBezTo>
                <a:cubicBezTo>
                  <a:pt x="110473" y="394043"/>
                  <a:pt x="100996" y="395794"/>
                  <a:pt x="92031" y="398782"/>
                </a:cubicBezTo>
                <a:cubicBezTo>
                  <a:pt x="86054" y="404758"/>
                  <a:pt x="79172" y="409949"/>
                  <a:pt x="74101" y="416711"/>
                </a:cubicBezTo>
                <a:cubicBezTo>
                  <a:pt x="13273" y="497814"/>
                  <a:pt x="61434" y="447306"/>
                  <a:pt x="20313" y="488429"/>
                </a:cubicBezTo>
                <a:cubicBezTo>
                  <a:pt x="17325" y="497394"/>
                  <a:pt x="13640" y="506156"/>
                  <a:pt x="11348" y="515323"/>
                </a:cubicBezTo>
                <a:cubicBezTo>
                  <a:pt x="-8092" y="593085"/>
                  <a:pt x="1227" y="615242"/>
                  <a:pt x="11348" y="721511"/>
                </a:cubicBezTo>
                <a:cubicBezTo>
                  <a:pt x="12244" y="730918"/>
                  <a:pt x="17717" y="739319"/>
                  <a:pt x="20313" y="748405"/>
                </a:cubicBezTo>
                <a:cubicBezTo>
                  <a:pt x="23698" y="760252"/>
                  <a:pt x="26862" y="772182"/>
                  <a:pt x="29278" y="784264"/>
                </a:cubicBezTo>
                <a:cubicBezTo>
                  <a:pt x="45055" y="863152"/>
                  <a:pt x="29759" y="812605"/>
                  <a:pt x="47207" y="864946"/>
                </a:cubicBezTo>
                <a:cubicBezTo>
                  <a:pt x="50195" y="903793"/>
                  <a:pt x="52645" y="942685"/>
                  <a:pt x="56172" y="981487"/>
                </a:cubicBezTo>
                <a:cubicBezTo>
                  <a:pt x="58622" y="1008436"/>
                  <a:pt x="63274" y="1035174"/>
                  <a:pt x="65136" y="1062170"/>
                </a:cubicBezTo>
                <a:cubicBezTo>
                  <a:pt x="79733" y="1273837"/>
                  <a:pt x="58554" y="1179279"/>
                  <a:pt x="83066" y="1277323"/>
                </a:cubicBezTo>
                <a:cubicBezTo>
                  <a:pt x="89042" y="1331111"/>
                  <a:pt x="90381" y="1385619"/>
                  <a:pt x="100995" y="1438687"/>
                </a:cubicBezTo>
                <a:cubicBezTo>
                  <a:pt x="103983" y="1453628"/>
                  <a:pt x="106264" y="1468729"/>
                  <a:pt x="109960" y="1483511"/>
                </a:cubicBezTo>
                <a:cubicBezTo>
                  <a:pt x="112252" y="1492678"/>
                  <a:pt x="112243" y="1503723"/>
                  <a:pt x="118925" y="1510405"/>
                </a:cubicBezTo>
                <a:cubicBezTo>
                  <a:pt x="134162" y="1525642"/>
                  <a:pt x="154784" y="1534311"/>
                  <a:pt x="172713" y="1546264"/>
                </a:cubicBezTo>
                <a:cubicBezTo>
                  <a:pt x="181678" y="1552240"/>
                  <a:pt x="189970" y="1559375"/>
                  <a:pt x="199607" y="1564193"/>
                </a:cubicBezTo>
                <a:cubicBezTo>
                  <a:pt x="231487" y="1580134"/>
                  <a:pt x="231577" y="1582292"/>
                  <a:pt x="262360" y="1591087"/>
                </a:cubicBezTo>
                <a:cubicBezTo>
                  <a:pt x="274207" y="1594472"/>
                  <a:pt x="285949" y="1598936"/>
                  <a:pt x="298219" y="1600052"/>
                </a:cubicBezTo>
                <a:cubicBezTo>
                  <a:pt x="351869" y="1604929"/>
                  <a:pt x="405783" y="1606258"/>
                  <a:pt x="459584" y="1609017"/>
                </a:cubicBezTo>
                <a:lnTo>
                  <a:pt x="647842" y="1617982"/>
                </a:lnTo>
                <a:cubicBezTo>
                  <a:pt x="656807" y="1620970"/>
                  <a:pt x="666284" y="1622720"/>
                  <a:pt x="674736" y="1626946"/>
                </a:cubicBezTo>
                <a:cubicBezTo>
                  <a:pt x="684373" y="1631764"/>
                  <a:pt x="692276" y="1639530"/>
                  <a:pt x="701631" y="1644876"/>
                </a:cubicBezTo>
                <a:cubicBezTo>
                  <a:pt x="714308" y="1652120"/>
                  <a:pt x="747181" y="1669123"/>
                  <a:pt x="764384" y="1671770"/>
                </a:cubicBezTo>
                <a:cubicBezTo>
                  <a:pt x="794066" y="1676336"/>
                  <a:pt x="824149" y="1677746"/>
                  <a:pt x="854031" y="1680734"/>
                </a:cubicBezTo>
                <a:lnTo>
                  <a:pt x="1687748" y="1662805"/>
                </a:lnTo>
                <a:cubicBezTo>
                  <a:pt x="1705825" y="1660902"/>
                  <a:pt x="1723571" y="1656604"/>
                  <a:pt x="1741536" y="1653840"/>
                </a:cubicBezTo>
                <a:cubicBezTo>
                  <a:pt x="1762420" y="1650627"/>
                  <a:pt x="1783371" y="1647864"/>
                  <a:pt x="1804289" y="1644876"/>
                </a:cubicBezTo>
                <a:cubicBezTo>
                  <a:pt x="1813254" y="1641888"/>
                  <a:pt x="1822098" y="1638507"/>
                  <a:pt x="1831184" y="1635911"/>
                </a:cubicBezTo>
                <a:cubicBezTo>
                  <a:pt x="1909998" y="1613392"/>
                  <a:pt x="1829439" y="1639479"/>
                  <a:pt x="1893936" y="1617982"/>
                </a:cubicBezTo>
                <a:cubicBezTo>
                  <a:pt x="1910613" y="1601305"/>
                  <a:pt x="1918486" y="1595777"/>
                  <a:pt x="1929795" y="1573158"/>
                </a:cubicBezTo>
                <a:cubicBezTo>
                  <a:pt x="1934021" y="1564706"/>
                  <a:pt x="1933090" y="1553824"/>
                  <a:pt x="1938760" y="1546264"/>
                </a:cubicBezTo>
                <a:cubicBezTo>
                  <a:pt x="1973814" y="1499526"/>
                  <a:pt x="1980730" y="1516113"/>
                  <a:pt x="2001513" y="1474546"/>
                </a:cubicBezTo>
                <a:cubicBezTo>
                  <a:pt x="2005739" y="1466094"/>
                  <a:pt x="2006756" y="1456338"/>
                  <a:pt x="2010478" y="1447652"/>
                </a:cubicBezTo>
                <a:cubicBezTo>
                  <a:pt x="2015742" y="1435369"/>
                  <a:pt x="2023143" y="1424076"/>
                  <a:pt x="2028407" y="1411793"/>
                </a:cubicBezTo>
                <a:cubicBezTo>
                  <a:pt x="2036880" y="1392023"/>
                  <a:pt x="2036576" y="1372985"/>
                  <a:pt x="2055301" y="1358005"/>
                </a:cubicBezTo>
                <a:cubicBezTo>
                  <a:pt x="2062680" y="1352102"/>
                  <a:pt x="2073109" y="1351636"/>
                  <a:pt x="2082195" y="1349040"/>
                </a:cubicBezTo>
                <a:cubicBezTo>
                  <a:pt x="2160991" y="1326527"/>
                  <a:pt x="2080465" y="1352606"/>
                  <a:pt x="2144948" y="1331111"/>
                </a:cubicBezTo>
                <a:cubicBezTo>
                  <a:pt x="2204631" y="1341059"/>
                  <a:pt x="2180559" y="1340076"/>
                  <a:pt x="2216666" y="134007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Kombinationstegning 15"/>
          <p:cNvSpPr/>
          <p:nvPr/>
        </p:nvSpPr>
        <p:spPr>
          <a:xfrm>
            <a:off x="3574533" y="5439819"/>
            <a:ext cx="1974620" cy="609245"/>
          </a:xfrm>
          <a:custGeom>
            <a:avLst/>
            <a:gdLst>
              <a:gd name="connsiteX0" fmla="*/ 289255 w 1974620"/>
              <a:gd name="connsiteY0" fmla="*/ 82440 h 609245"/>
              <a:gd name="connsiteX1" fmla="*/ 154785 w 1974620"/>
              <a:gd name="connsiteY1" fmla="*/ 64510 h 609245"/>
              <a:gd name="connsiteX2" fmla="*/ 145820 w 1974620"/>
              <a:gd name="connsiteY2" fmla="*/ 91405 h 609245"/>
              <a:gd name="connsiteX3" fmla="*/ 172714 w 1974620"/>
              <a:gd name="connsiteY3" fmla="*/ 145193 h 609245"/>
              <a:gd name="connsiteX4" fmla="*/ 199608 w 1974620"/>
              <a:gd name="connsiteY4" fmla="*/ 154157 h 609245"/>
              <a:gd name="connsiteX5" fmla="*/ 226502 w 1974620"/>
              <a:gd name="connsiteY5" fmla="*/ 172087 h 609245"/>
              <a:gd name="connsiteX6" fmla="*/ 253396 w 1974620"/>
              <a:gd name="connsiteY6" fmla="*/ 181052 h 609245"/>
              <a:gd name="connsiteX7" fmla="*/ 271326 w 1974620"/>
              <a:gd name="connsiteY7" fmla="*/ 234840 h 609245"/>
              <a:gd name="connsiteX8" fmla="*/ 262361 w 1974620"/>
              <a:gd name="connsiteY8" fmla="*/ 288628 h 609245"/>
              <a:gd name="connsiteX9" fmla="*/ 208573 w 1974620"/>
              <a:gd name="connsiteY9" fmla="*/ 306557 h 609245"/>
              <a:gd name="connsiteX10" fmla="*/ 47208 w 1974620"/>
              <a:gd name="connsiteY10" fmla="*/ 288628 h 609245"/>
              <a:gd name="connsiteX11" fmla="*/ 11349 w 1974620"/>
              <a:gd name="connsiteY11" fmla="*/ 279663 h 609245"/>
              <a:gd name="connsiteX12" fmla="*/ 2385 w 1974620"/>
              <a:gd name="connsiteY12" fmla="*/ 252769 h 609245"/>
              <a:gd name="connsiteX13" fmla="*/ 38243 w 1974620"/>
              <a:gd name="connsiteY13" fmla="*/ 261734 h 609245"/>
              <a:gd name="connsiteX14" fmla="*/ 118926 w 1974620"/>
              <a:gd name="connsiteY14" fmla="*/ 306557 h 609245"/>
              <a:gd name="connsiteX15" fmla="*/ 307185 w 1974620"/>
              <a:gd name="connsiteY15" fmla="*/ 288628 h 609245"/>
              <a:gd name="connsiteX16" fmla="*/ 316149 w 1974620"/>
              <a:gd name="connsiteY16" fmla="*/ 261734 h 609245"/>
              <a:gd name="connsiteX17" fmla="*/ 360973 w 1974620"/>
              <a:gd name="connsiteY17" fmla="*/ 225875 h 609245"/>
              <a:gd name="connsiteX18" fmla="*/ 378902 w 1974620"/>
              <a:gd name="connsiteY18" fmla="*/ 441028 h 609245"/>
              <a:gd name="connsiteX19" fmla="*/ 387867 w 1974620"/>
              <a:gd name="connsiteY19" fmla="*/ 485852 h 609245"/>
              <a:gd name="connsiteX20" fmla="*/ 396832 w 1974620"/>
              <a:gd name="connsiteY20" fmla="*/ 584463 h 609245"/>
              <a:gd name="connsiteX21" fmla="*/ 334079 w 1974620"/>
              <a:gd name="connsiteY21" fmla="*/ 548605 h 609245"/>
              <a:gd name="connsiteX22" fmla="*/ 343043 w 1974620"/>
              <a:gd name="connsiteY22" fmla="*/ 458957 h 609245"/>
              <a:gd name="connsiteX23" fmla="*/ 369938 w 1974620"/>
              <a:gd name="connsiteY23" fmla="*/ 432063 h 609245"/>
              <a:gd name="connsiteX24" fmla="*/ 387867 w 1974620"/>
              <a:gd name="connsiteY24" fmla="*/ 378275 h 609245"/>
              <a:gd name="connsiteX25" fmla="*/ 423726 w 1974620"/>
              <a:gd name="connsiteY25" fmla="*/ 333452 h 609245"/>
              <a:gd name="connsiteX26" fmla="*/ 459585 w 1974620"/>
              <a:gd name="connsiteY26" fmla="*/ 297593 h 609245"/>
              <a:gd name="connsiteX27" fmla="*/ 504408 w 1974620"/>
              <a:gd name="connsiteY27" fmla="*/ 261734 h 609245"/>
              <a:gd name="connsiteX28" fmla="*/ 576126 w 1974620"/>
              <a:gd name="connsiteY28" fmla="*/ 252769 h 609245"/>
              <a:gd name="connsiteX29" fmla="*/ 522338 w 1974620"/>
              <a:gd name="connsiteY29" fmla="*/ 252769 h 609245"/>
              <a:gd name="connsiteX30" fmla="*/ 504408 w 1974620"/>
              <a:gd name="connsiteY30" fmla="*/ 306557 h 609245"/>
              <a:gd name="connsiteX31" fmla="*/ 522338 w 1974620"/>
              <a:gd name="connsiteY31" fmla="*/ 324487 h 609245"/>
              <a:gd name="connsiteX32" fmla="*/ 629914 w 1974620"/>
              <a:gd name="connsiteY32" fmla="*/ 324487 h 609245"/>
              <a:gd name="connsiteX33" fmla="*/ 629914 w 1974620"/>
              <a:gd name="connsiteY33" fmla="*/ 252769 h 609245"/>
              <a:gd name="connsiteX34" fmla="*/ 594055 w 1974620"/>
              <a:gd name="connsiteY34" fmla="*/ 297593 h 609245"/>
              <a:gd name="connsiteX35" fmla="*/ 620949 w 1974620"/>
              <a:gd name="connsiteY35" fmla="*/ 306557 h 609245"/>
              <a:gd name="connsiteX36" fmla="*/ 638879 w 1974620"/>
              <a:gd name="connsiteY36" fmla="*/ 324487 h 609245"/>
              <a:gd name="connsiteX37" fmla="*/ 701632 w 1974620"/>
              <a:gd name="connsiteY37" fmla="*/ 324487 h 609245"/>
              <a:gd name="connsiteX38" fmla="*/ 710596 w 1974620"/>
              <a:gd name="connsiteY38" fmla="*/ 234840 h 609245"/>
              <a:gd name="connsiteX39" fmla="*/ 692667 w 1974620"/>
              <a:gd name="connsiteY39" fmla="*/ 73475 h 609245"/>
              <a:gd name="connsiteX40" fmla="*/ 701632 w 1974620"/>
              <a:gd name="connsiteY40" fmla="*/ 1757 h 609245"/>
              <a:gd name="connsiteX41" fmla="*/ 710596 w 1974620"/>
              <a:gd name="connsiteY41" fmla="*/ 28652 h 609245"/>
              <a:gd name="connsiteX42" fmla="*/ 746455 w 1974620"/>
              <a:gd name="connsiteY42" fmla="*/ 145193 h 609245"/>
              <a:gd name="connsiteX43" fmla="*/ 755420 w 1974620"/>
              <a:gd name="connsiteY43" fmla="*/ 181052 h 609245"/>
              <a:gd name="connsiteX44" fmla="*/ 773349 w 1974620"/>
              <a:gd name="connsiteY44" fmla="*/ 234840 h 609245"/>
              <a:gd name="connsiteX45" fmla="*/ 791279 w 1974620"/>
              <a:gd name="connsiteY45" fmla="*/ 288628 h 609245"/>
              <a:gd name="connsiteX46" fmla="*/ 800243 w 1974620"/>
              <a:gd name="connsiteY46" fmla="*/ 315522 h 609245"/>
              <a:gd name="connsiteX47" fmla="*/ 827138 w 1974620"/>
              <a:gd name="connsiteY47" fmla="*/ 324487 h 609245"/>
              <a:gd name="connsiteX48" fmla="*/ 854032 w 1974620"/>
              <a:gd name="connsiteY48" fmla="*/ 315522 h 609245"/>
              <a:gd name="connsiteX49" fmla="*/ 871961 w 1974620"/>
              <a:gd name="connsiteY49" fmla="*/ 288628 h 609245"/>
              <a:gd name="connsiteX50" fmla="*/ 889891 w 1974620"/>
              <a:gd name="connsiteY50" fmla="*/ 181052 h 609245"/>
              <a:gd name="connsiteX51" fmla="*/ 898855 w 1974620"/>
              <a:gd name="connsiteY51" fmla="*/ 73475 h 609245"/>
              <a:gd name="connsiteX52" fmla="*/ 907820 w 1974620"/>
              <a:gd name="connsiteY52" fmla="*/ 234840 h 609245"/>
              <a:gd name="connsiteX53" fmla="*/ 925749 w 1974620"/>
              <a:gd name="connsiteY53" fmla="*/ 288628 h 609245"/>
              <a:gd name="connsiteX54" fmla="*/ 943679 w 1974620"/>
              <a:gd name="connsiteY54" fmla="*/ 306557 h 609245"/>
              <a:gd name="connsiteX55" fmla="*/ 997467 w 1974620"/>
              <a:gd name="connsiteY55" fmla="*/ 324487 h 609245"/>
              <a:gd name="connsiteX56" fmla="*/ 1069185 w 1974620"/>
              <a:gd name="connsiteY56" fmla="*/ 342416 h 609245"/>
              <a:gd name="connsiteX57" fmla="*/ 1167796 w 1974620"/>
              <a:gd name="connsiteY57" fmla="*/ 333452 h 609245"/>
              <a:gd name="connsiteX58" fmla="*/ 1212620 w 1974620"/>
              <a:gd name="connsiteY58" fmla="*/ 279663 h 609245"/>
              <a:gd name="connsiteX59" fmla="*/ 1221585 w 1974620"/>
              <a:gd name="connsiteY59" fmla="*/ 243805 h 609245"/>
              <a:gd name="connsiteX60" fmla="*/ 1239514 w 1974620"/>
              <a:gd name="connsiteY60" fmla="*/ 181052 h 609245"/>
              <a:gd name="connsiteX61" fmla="*/ 1230549 w 1974620"/>
              <a:gd name="connsiteY61" fmla="*/ 145193 h 609245"/>
              <a:gd name="connsiteX62" fmla="*/ 1203655 w 1974620"/>
              <a:gd name="connsiteY62" fmla="*/ 154157 h 609245"/>
              <a:gd name="connsiteX63" fmla="*/ 1149867 w 1974620"/>
              <a:gd name="connsiteY63" fmla="*/ 190016 h 609245"/>
              <a:gd name="connsiteX64" fmla="*/ 1140902 w 1974620"/>
              <a:gd name="connsiteY64" fmla="*/ 216910 h 609245"/>
              <a:gd name="connsiteX65" fmla="*/ 1122973 w 1974620"/>
              <a:gd name="connsiteY65" fmla="*/ 243805 h 609245"/>
              <a:gd name="connsiteX66" fmla="*/ 1140902 w 1974620"/>
              <a:gd name="connsiteY66" fmla="*/ 315522 h 609245"/>
              <a:gd name="connsiteX67" fmla="*/ 1248479 w 1974620"/>
              <a:gd name="connsiteY67" fmla="*/ 288628 h 609245"/>
              <a:gd name="connsiteX68" fmla="*/ 1266408 w 1974620"/>
              <a:gd name="connsiteY68" fmla="*/ 234840 h 609245"/>
              <a:gd name="connsiteX69" fmla="*/ 1257443 w 1974620"/>
              <a:gd name="connsiteY69" fmla="*/ 181052 h 609245"/>
              <a:gd name="connsiteX70" fmla="*/ 1230549 w 1974620"/>
              <a:gd name="connsiteY70" fmla="*/ 198981 h 609245"/>
              <a:gd name="connsiteX71" fmla="*/ 1239514 w 1974620"/>
              <a:gd name="connsiteY71" fmla="*/ 297593 h 609245"/>
              <a:gd name="connsiteX72" fmla="*/ 1266408 w 1974620"/>
              <a:gd name="connsiteY72" fmla="*/ 306557 h 609245"/>
              <a:gd name="connsiteX73" fmla="*/ 1302267 w 1974620"/>
              <a:gd name="connsiteY73" fmla="*/ 315522 h 609245"/>
              <a:gd name="connsiteX74" fmla="*/ 1329161 w 1974620"/>
              <a:gd name="connsiteY74" fmla="*/ 306557 h 609245"/>
              <a:gd name="connsiteX75" fmla="*/ 1347091 w 1974620"/>
              <a:gd name="connsiteY75" fmla="*/ 252769 h 609245"/>
              <a:gd name="connsiteX76" fmla="*/ 1373985 w 1974620"/>
              <a:gd name="connsiteY76" fmla="*/ 198981 h 609245"/>
              <a:gd name="connsiteX77" fmla="*/ 1409843 w 1974620"/>
              <a:gd name="connsiteY77" fmla="*/ 207946 h 609245"/>
              <a:gd name="connsiteX78" fmla="*/ 1454667 w 1974620"/>
              <a:gd name="connsiteY78" fmla="*/ 243805 h 609245"/>
              <a:gd name="connsiteX79" fmla="*/ 1472596 w 1974620"/>
              <a:gd name="connsiteY79" fmla="*/ 270699 h 609245"/>
              <a:gd name="connsiteX80" fmla="*/ 1499491 w 1974620"/>
              <a:gd name="connsiteY80" fmla="*/ 333452 h 609245"/>
              <a:gd name="connsiteX81" fmla="*/ 1508455 w 1974620"/>
              <a:gd name="connsiteY81" fmla="*/ 270699 h 609245"/>
              <a:gd name="connsiteX82" fmla="*/ 1517420 w 1974620"/>
              <a:gd name="connsiteY82" fmla="*/ 243805 h 609245"/>
              <a:gd name="connsiteX83" fmla="*/ 1571208 w 1974620"/>
              <a:gd name="connsiteY83" fmla="*/ 234840 h 609245"/>
              <a:gd name="connsiteX84" fmla="*/ 1624996 w 1974620"/>
              <a:gd name="connsiteY84" fmla="*/ 243805 h 609245"/>
              <a:gd name="connsiteX85" fmla="*/ 1633961 w 1974620"/>
              <a:gd name="connsiteY85" fmla="*/ 270699 h 609245"/>
              <a:gd name="connsiteX86" fmla="*/ 1678785 w 1974620"/>
              <a:gd name="connsiteY86" fmla="*/ 414134 h 609245"/>
              <a:gd name="connsiteX87" fmla="*/ 1804291 w 1974620"/>
              <a:gd name="connsiteY87" fmla="*/ 405169 h 609245"/>
              <a:gd name="connsiteX88" fmla="*/ 1813255 w 1974620"/>
              <a:gd name="connsiteY88" fmla="*/ 378275 h 609245"/>
              <a:gd name="connsiteX89" fmla="*/ 1786361 w 1974620"/>
              <a:gd name="connsiteY89" fmla="*/ 297593 h 609245"/>
              <a:gd name="connsiteX90" fmla="*/ 1777396 w 1974620"/>
              <a:gd name="connsiteY90" fmla="*/ 270699 h 609245"/>
              <a:gd name="connsiteX91" fmla="*/ 1750502 w 1974620"/>
              <a:gd name="connsiteY91" fmla="*/ 261734 h 609245"/>
              <a:gd name="connsiteX92" fmla="*/ 1723608 w 1974620"/>
              <a:gd name="connsiteY92" fmla="*/ 270699 h 609245"/>
              <a:gd name="connsiteX93" fmla="*/ 1714643 w 1974620"/>
              <a:gd name="connsiteY93" fmla="*/ 297593 h 609245"/>
              <a:gd name="connsiteX94" fmla="*/ 1696714 w 1974620"/>
              <a:gd name="connsiteY94" fmla="*/ 324487 h 609245"/>
              <a:gd name="connsiteX95" fmla="*/ 1723608 w 1974620"/>
              <a:gd name="connsiteY95" fmla="*/ 423099 h 609245"/>
              <a:gd name="connsiteX96" fmla="*/ 1777396 w 1974620"/>
              <a:gd name="connsiteY96" fmla="*/ 441028 h 609245"/>
              <a:gd name="connsiteX97" fmla="*/ 1813255 w 1974620"/>
              <a:gd name="connsiteY97" fmla="*/ 432063 h 609245"/>
              <a:gd name="connsiteX98" fmla="*/ 1822220 w 1974620"/>
              <a:gd name="connsiteY98" fmla="*/ 405169 h 609245"/>
              <a:gd name="connsiteX99" fmla="*/ 1822220 w 1974620"/>
              <a:gd name="connsiteY99" fmla="*/ 423099 h 609245"/>
              <a:gd name="connsiteX100" fmla="*/ 1858079 w 1974620"/>
              <a:gd name="connsiteY100" fmla="*/ 449993 h 609245"/>
              <a:gd name="connsiteX101" fmla="*/ 1974620 w 1974620"/>
              <a:gd name="connsiteY101" fmla="*/ 441028 h 60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974620" h="609245">
                <a:moveTo>
                  <a:pt x="289255" y="82440"/>
                </a:moveTo>
                <a:cubicBezTo>
                  <a:pt x="235663" y="50284"/>
                  <a:pt x="232499" y="36250"/>
                  <a:pt x="154785" y="64510"/>
                </a:cubicBezTo>
                <a:cubicBezTo>
                  <a:pt x="145904" y="67739"/>
                  <a:pt x="148808" y="82440"/>
                  <a:pt x="145820" y="91405"/>
                </a:cubicBezTo>
                <a:cubicBezTo>
                  <a:pt x="152265" y="117185"/>
                  <a:pt x="149208" y="131089"/>
                  <a:pt x="172714" y="145193"/>
                </a:cubicBezTo>
                <a:cubicBezTo>
                  <a:pt x="180817" y="150055"/>
                  <a:pt x="190643" y="151169"/>
                  <a:pt x="199608" y="154157"/>
                </a:cubicBezTo>
                <a:cubicBezTo>
                  <a:pt x="208573" y="160134"/>
                  <a:pt x="216865" y="167268"/>
                  <a:pt x="226502" y="172087"/>
                </a:cubicBezTo>
                <a:cubicBezTo>
                  <a:pt x="234954" y="176313"/>
                  <a:pt x="247903" y="173363"/>
                  <a:pt x="253396" y="181052"/>
                </a:cubicBezTo>
                <a:cubicBezTo>
                  <a:pt x="264381" y="196431"/>
                  <a:pt x="271326" y="234840"/>
                  <a:pt x="271326" y="234840"/>
                </a:cubicBezTo>
                <a:cubicBezTo>
                  <a:pt x="268338" y="252769"/>
                  <a:pt x="274330" y="274949"/>
                  <a:pt x="262361" y="288628"/>
                </a:cubicBezTo>
                <a:cubicBezTo>
                  <a:pt x="249916" y="302851"/>
                  <a:pt x="208573" y="306557"/>
                  <a:pt x="208573" y="306557"/>
                </a:cubicBezTo>
                <a:cubicBezTo>
                  <a:pt x="152794" y="301487"/>
                  <a:pt x="101743" y="298544"/>
                  <a:pt x="47208" y="288628"/>
                </a:cubicBezTo>
                <a:cubicBezTo>
                  <a:pt x="35086" y="286424"/>
                  <a:pt x="23302" y="282651"/>
                  <a:pt x="11349" y="279663"/>
                </a:cubicBezTo>
                <a:cubicBezTo>
                  <a:pt x="8361" y="270698"/>
                  <a:pt x="-5478" y="258011"/>
                  <a:pt x="2385" y="252769"/>
                </a:cubicBezTo>
                <a:cubicBezTo>
                  <a:pt x="12636" y="245935"/>
                  <a:pt x="27223" y="256224"/>
                  <a:pt x="38243" y="261734"/>
                </a:cubicBezTo>
                <a:cubicBezTo>
                  <a:pt x="161530" y="323378"/>
                  <a:pt x="44560" y="281770"/>
                  <a:pt x="118926" y="306557"/>
                </a:cubicBezTo>
                <a:cubicBezTo>
                  <a:pt x="181679" y="300581"/>
                  <a:pt x="245716" y="302598"/>
                  <a:pt x="307185" y="288628"/>
                </a:cubicBezTo>
                <a:cubicBezTo>
                  <a:pt x="316400" y="286534"/>
                  <a:pt x="311923" y="270186"/>
                  <a:pt x="316149" y="261734"/>
                </a:cubicBezTo>
                <a:cubicBezTo>
                  <a:pt x="332368" y="229295"/>
                  <a:pt x="329955" y="236215"/>
                  <a:pt x="360973" y="225875"/>
                </a:cubicBezTo>
                <a:cubicBezTo>
                  <a:pt x="390938" y="315767"/>
                  <a:pt x="361957" y="220736"/>
                  <a:pt x="378902" y="441028"/>
                </a:cubicBezTo>
                <a:cubicBezTo>
                  <a:pt x="380071" y="456220"/>
                  <a:pt x="384879" y="470911"/>
                  <a:pt x="387867" y="485852"/>
                </a:cubicBezTo>
                <a:cubicBezTo>
                  <a:pt x="390855" y="518722"/>
                  <a:pt x="411593" y="554942"/>
                  <a:pt x="396832" y="584463"/>
                </a:cubicBezTo>
                <a:cubicBezTo>
                  <a:pt x="361068" y="655990"/>
                  <a:pt x="334574" y="550091"/>
                  <a:pt x="334079" y="548605"/>
                </a:cubicBezTo>
                <a:cubicBezTo>
                  <a:pt x="337067" y="518722"/>
                  <a:pt x="334211" y="487661"/>
                  <a:pt x="343043" y="458957"/>
                </a:cubicBezTo>
                <a:cubicBezTo>
                  <a:pt x="346771" y="446839"/>
                  <a:pt x="363781" y="443146"/>
                  <a:pt x="369938" y="432063"/>
                </a:cubicBezTo>
                <a:cubicBezTo>
                  <a:pt x="379116" y="415542"/>
                  <a:pt x="377384" y="394000"/>
                  <a:pt x="387867" y="378275"/>
                </a:cubicBezTo>
                <a:cubicBezTo>
                  <a:pt x="410484" y="344348"/>
                  <a:pt x="398177" y="358999"/>
                  <a:pt x="423726" y="333452"/>
                </a:cubicBezTo>
                <a:cubicBezTo>
                  <a:pt x="439664" y="285638"/>
                  <a:pt x="419741" y="321499"/>
                  <a:pt x="459585" y="297593"/>
                </a:cubicBezTo>
                <a:cubicBezTo>
                  <a:pt x="484325" y="282749"/>
                  <a:pt x="471510" y="270706"/>
                  <a:pt x="504408" y="261734"/>
                </a:cubicBezTo>
                <a:cubicBezTo>
                  <a:pt x="527651" y="255395"/>
                  <a:pt x="552220" y="255757"/>
                  <a:pt x="576126" y="252769"/>
                </a:cubicBezTo>
                <a:cubicBezTo>
                  <a:pt x="562335" y="248172"/>
                  <a:pt x="536129" y="233462"/>
                  <a:pt x="522338" y="252769"/>
                </a:cubicBezTo>
                <a:cubicBezTo>
                  <a:pt x="511353" y="268148"/>
                  <a:pt x="504408" y="306557"/>
                  <a:pt x="504408" y="306557"/>
                </a:cubicBezTo>
                <a:cubicBezTo>
                  <a:pt x="510385" y="312534"/>
                  <a:pt x="515090" y="320138"/>
                  <a:pt x="522338" y="324487"/>
                </a:cubicBezTo>
                <a:cubicBezTo>
                  <a:pt x="555191" y="344199"/>
                  <a:pt x="596285" y="328224"/>
                  <a:pt x="629914" y="324487"/>
                </a:cubicBezTo>
                <a:cubicBezTo>
                  <a:pt x="650516" y="262681"/>
                  <a:pt x="661206" y="284063"/>
                  <a:pt x="629914" y="252769"/>
                </a:cubicBezTo>
                <a:cubicBezTo>
                  <a:pt x="596689" y="263844"/>
                  <a:pt x="548093" y="260824"/>
                  <a:pt x="594055" y="297593"/>
                </a:cubicBezTo>
                <a:cubicBezTo>
                  <a:pt x="601434" y="303496"/>
                  <a:pt x="611984" y="303569"/>
                  <a:pt x="620949" y="306557"/>
                </a:cubicBezTo>
                <a:cubicBezTo>
                  <a:pt x="626926" y="312534"/>
                  <a:pt x="631631" y="320138"/>
                  <a:pt x="638879" y="324487"/>
                </a:cubicBezTo>
                <a:cubicBezTo>
                  <a:pt x="665357" y="340374"/>
                  <a:pt x="672387" y="331798"/>
                  <a:pt x="701632" y="324487"/>
                </a:cubicBezTo>
                <a:cubicBezTo>
                  <a:pt x="737235" y="288882"/>
                  <a:pt x="718788" y="316765"/>
                  <a:pt x="710596" y="234840"/>
                </a:cubicBezTo>
                <a:cubicBezTo>
                  <a:pt x="694884" y="77721"/>
                  <a:pt x="710194" y="178632"/>
                  <a:pt x="692667" y="73475"/>
                </a:cubicBezTo>
                <a:cubicBezTo>
                  <a:pt x="695655" y="49569"/>
                  <a:pt x="692685" y="24126"/>
                  <a:pt x="701632" y="1757"/>
                </a:cubicBezTo>
                <a:cubicBezTo>
                  <a:pt x="705142" y="-7017"/>
                  <a:pt x="708471" y="19444"/>
                  <a:pt x="710596" y="28652"/>
                </a:cubicBezTo>
                <a:cubicBezTo>
                  <a:pt x="735353" y="135936"/>
                  <a:pt x="709955" y="90443"/>
                  <a:pt x="746455" y="145193"/>
                </a:cubicBezTo>
                <a:cubicBezTo>
                  <a:pt x="749443" y="157146"/>
                  <a:pt x="751880" y="169251"/>
                  <a:pt x="755420" y="181052"/>
                </a:cubicBezTo>
                <a:cubicBezTo>
                  <a:pt x="760851" y="199154"/>
                  <a:pt x="767373" y="216911"/>
                  <a:pt x="773349" y="234840"/>
                </a:cubicBezTo>
                <a:lnTo>
                  <a:pt x="791279" y="288628"/>
                </a:lnTo>
                <a:cubicBezTo>
                  <a:pt x="794267" y="297593"/>
                  <a:pt x="791278" y="312534"/>
                  <a:pt x="800243" y="315522"/>
                </a:cubicBezTo>
                <a:lnTo>
                  <a:pt x="827138" y="324487"/>
                </a:lnTo>
                <a:cubicBezTo>
                  <a:pt x="836103" y="321499"/>
                  <a:pt x="846653" y="321425"/>
                  <a:pt x="854032" y="315522"/>
                </a:cubicBezTo>
                <a:cubicBezTo>
                  <a:pt x="862445" y="308791"/>
                  <a:pt x="867717" y="298531"/>
                  <a:pt x="871961" y="288628"/>
                </a:cubicBezTo>
                <a:cubicBezTo>
                  <a:pt x="882150" y="264853"/>
                  <a:pt x="888430" y="195664"/>
                  <a:pt x="889891" y="181052"/>
                </a:cubicBezTo>
                <a:cubicBezTo>
                  <a:pt x="893471" y="145247"/>
                  <a:pt x="895867" y="109334"/>
                  <a:pt x="898855" y="73475"/>
                </a:cubicBezTo>
                <a:cubicBezTo>
                  <a:pt x="901843" y="127263"/>
                  <a:pt x="901138" y="181385"/>
                  <a:pt x="907820" y="234840"/>
                </a:cubicBezTo>
                <a:cubicBezTo>
                  <a:pt x="910164" y="253593"/>
                  <a:pt x="912385" y="275265"/>
                  <a:pt x="925749" y="288628"/>
                </a:cubicBezTo>
                <a:cubicBezTo>
                  <a:pt x="931726" y="294604"/>
                  <a:pt x="936119" y="302777"/>
                  <a:pt x="943679" y="306557"/>
                </a:cubicBezTo>
                <a:cubicBezTo>
                  <a:pt x="960583" y="315009"/>
                  <a:pt x="979538" y="318510"/>
                  <a:pt x="997467" y="324487"/>
                </a:cubicBezTo>
                <a:cubicBezTo>
                  <a:pt x="1038816" y="338271"/>
                  <a:pt x="1015095" y="331599"/>
                  <a:pt x="1069185" y="342416"/>
                </a:cubicBezTo>
                <a:cubicBezTo>
                  <a:pt x="1102055" y="339428"/>
                  <a:pt x="1135523" y="340368"/>
                  <a:pt x="1167796" y="333452"/>
                </a:cubicBezTo>
                <a:cubicBezTo>
                  <a:pt x="1193813" y="327877"/>
                  <a:pt x="1204753" y="300641"/>
                  <a:pt x="1212620" y="279663"/>
                </a:cubicBezTo>
                <a:cubicBezTo>
                  <a:pt x="1216946" y="268127"/>
                  <a:pt x="1218200" y="255652"/>
                  <a:pt x="1221585" y="243805"/>
                </a:cubicBezTo>
                <a:cubicBezTo>
                  <a:pt x="1247306" y="153780"/>
                  <a:pt x="1211489" y="293147"/>
                  <a:pt x="1239514" y="181052"/>
                </a:cubicBezTo>
                <a:cubicBezTo>
                  <a:pt x="1236526" y="169099"/>
                  <a:pt x="1240406" y="152586"/>
                  <a:pt x="1230549" y="145193"/>
                </a:cubicBezTo>
                <a:cubicBezTo>
                  <a:pt x="1222989" y="139523"/>
                  <a:pt x="1211915" y="149568"/>
                  <a:pt x="1203655" y="154157"/>
                </a:cubicBezTo>
                <a:cubicBezTo>
                  <a:pt x="1184818" y="164622"/>
                  <a:pt x="1149867" y="190016"/>
                  <a:pt x="1149867" y="190016"/>
                </a:cubicBezTo>
                <a:cubicBezTo>
                  <a:pt x="1146879" y="198981"/>
                  <a:pt x="1145128" y="208458"/>
                  <a:pt x="1140902" y="216910"/>
                </a:cubicBezTo>
                <a:cubicBezTo>
                  <a:pt x="1136084" y="226547"/>
                  <a:pt x="1122973" y="233031"/>
                  <a:pt x="1122973" y="243805"/>
                </a:cubicBezTo>
                <a:cubicBezTo>
                  <a:pt x="1122973" y="268446"/>
                  <a:pt x="1134926" y="291616"/>
                  <a:pt x="1140902" y="315522"/>
                </a:cubicBezTo>
                <a:cubicBezTo>
                  <a:pt x="1154501" y="314011"/>
                  <a:pt x="1230043" y="318125"/>
                  <a:pt x="1248479" y="288628"/>
                </a:cubicBezTo>
                <a:cubicBezTo>
                  <a:pt x="1258496" y="272602"/>
                  <a:pt x="1266408" y="234840"/>
                  <a:pt x="1266408" y="234840"/>
                </a:cubicBezTo>
                <a:cubicBezTo>
                  <a:pt x="1263420" y="216911"/>
                  <a:pt x="1270296" y="193905"/>
                  <a:pt x="1257443" y="181052"/>
                </a:cubicBezTo>
                <a:cubicBezTo>
                  <a:pt x="1249825" y="173434"/>
                  <a:pt x="1232187" y="188332"/>
                  <a:pt x="1230549" y="198981"/>
                </a:cubicBezTo>
                <a:cubicBezTo>
                  <a:pt x="1225530" y="231603"/>
                  <a:pt x="1229076" y="266281"/>
                  <a:pt x="1239514" y="297593"/>
                </a:cubicBezTo>
                <a:cubicBezTo>
                  <a:pt x="1242502" y="306558"/>
                  <a:pt x="1257322" y="303961"/>
                  <a:pt x="1266408" y="306557"/>
                </a:cubicBezTo>
                <a:cubicBezTo>
                  <a:pt x="1278255" y="309942"/>
                  <a:pt x="1290314" y="312534"/>
                  <a:pt x="1302267" y="315522"/>
                </a:cubicBezTo>
                <a:cubicBezTo>
                  <a:pt x="1311232" y="312534"/>
                  <a:pt x="1323668" y="314246"/>
                  <a:pt x="1329161" y="306557"/>
                </a:cubicBezTo>
                <a:cubicBezTo>
                  <a:pt x="1340146" y="291178"/>
                  <a:pt x="1341115" y="270698"/>
                  <a:pt x="1347091" y="252769"/>
                </a:cubicBezTo>
                <a:cubicBezTo>
                  <a:pt x="1359464" y="215651"/>
                  <a:pt x="1350811" y="233741"/>
                  <a:pt x="1373985" y="198981"/>
                </a:cubicBezTo>
                <a:cubicBezTo>
                  <a:pt x="1385938" y="201969"/>
                  <a:pt x="1398519" y="203093"/>
                  <a:pt x="1409843" y="207946"/>
                </a:cubicBezTo>
                <a:cubicBezTo>
                  <a:pt x="1424028" y="214025"/>
                  <a:pt x="1444607" y="231229"/>
                  <a:pt x="1454667" y="243805"/>
                </a:cubicBezTo>
                <a:cubicBezTo>
                  <a:pt x="1461397" y="252218"/>
                  <a:pt x="1466620" y="261734"/>
                  <a:pt x="1472596" y="270699"/>
                </a:cubicBezTo>
                <a:cubicBezTo>
                  <a:pt x="1492379" y="369612"/>
                  <a:pt x="1480889" y="389256"/>
                  <a:pt x="1499491" y="333452"/>
                </a:cubicBezTo>
                <a:cubicBezTo>
                  <a:pt x="1502479" y="312534"/>
                  <a:pt x="1504311" y="291419"/>
                  <a:pt x="1508455" y="270699"/>
                </a:cubicBezTo>
                <a:cubicBezTo>
                  <a:pt x="1510308" y="261433"/>
                  <a:pt x="1509215" y="248493"/>
                  <a:pt x="1517420" y="243805"/>
                </a:cubicBezTo>
                <a:cubicBezTo>
                  <a:pt x="1533202" y="234787"/>
                  <a:pt x="1553279" y="237828"/>
                  <a:pt x="1571208" y="234840"/>
                </a:cubicBezTo>
                <a:cubicBezTo>
                  <a:pt x="1589137" y="237828"/>
                  <a:pt x="1609214" y="234787"/>
                  <a:pt x="1624996" y="243805"/>
                </a:cubicBezTo>
                <a:cubicBezTo>
                  <a:pt x="1633201" y="248493"/>
                  <a:pt x="1632319" y="261393"/>
                  <a:pt x="1633961" y="270699"/>
                </a:cubicBezTo>
                <a:cubicBezTo>
                  <a:pt x="1658602" y="410329"/>
                  <a:pt x="1615406" y="371882"/>
                  <a:pt x="1678785" y="414134"/>
                </a:cubicBezTo>
                <a:cubicBezTo>
                  <a:pt x="1720620" y="411146"/>
                  <a:pt x="1763765" y="415976"/>
                  <a:pt x="1804291" y="405169"/>
                </a:cubicBezTo>
                <a:cubicBezTo>
                  <a:pt x="1813421" y="402734"/>
                  <a:pt x="1813255" y="387725"/>
                  <a:pt x="1813255" y="378275"/>
                </a:cubicBezTo>
                <a:cubicBezTo>
                  <a:pt x="1813255" y="311700"/>
                  <a:pt x="1808010" y="340890"/>
                  <a:pt x="1786361" y="297593"/>
                </a:cubicBezTo>
                <a:cubicBezTo>
                  <a:pt x="1782135" y="289141"/>
                  <a:pt x="1784078" y="277381"/>
                  <a:pt x="1777396" y="270699"/>
                </a:cubicBezTo>
                <a:cubicBezTo>
                  <a:pt x="1770714" y="264017"/>
                  <a:pt x="1759467" y="264722"/>
                  <a:pt x="1750502" y="261734"/>
                </a:cubicBezTo>
                <a:cubicBezTo>
                  <a:pt x="1741537" y="264722"/>
                  <a:pt x="1730290" y="264017"/>
                  <a:pt x="1723608" y="270699"/>
                </a:cubicBezTo>
                <a:cubicBezTo>
                  <a:pt x="1716926" y="277381"/>
                  <a:pt x="1718869" y="289141"/>
                  <a:pt x="1714643" y="297593"/>
                </a:cubicBezTo>
                <a:cubicBezTo>
                  <a:pt x="1709825" y="307230"/>
                  <a:pt x="1702690" y="315522"/>
                  <a:pt x="1696714" y="324487"/>
                </a:cubicBezTo>
                <a:cubicBezTo>
                  <a:pt x="1698905" y="335443"/>
                  <a:pt x="1713860" y="419850"/>
                  <a:pt x="1723608" y="423099"/>
                </a:cubicBezTo>
                <a:lnTo>
                  <a:pt x="1777396" y="441028"/>
                </a:lnTo>
                <a:cubicBezTo>
                  <a:pt x="1789349" y="438040"/>
                  <a:pt x="1803634" y="439760"/>
                  <a:pt x="1813255" y="432063"/>
                </a:cubicBezTo>
                <a:cubicBezTo>
                  <a:pt x="1820634" y="426160"/>
                  <a:pt x="1815538" y="411851"/>
                  <a:pt x="1822220" y="405169"/>
                </a:cubicBezTo>
                <a:cubicBezTo>
                  <a:pt x="1826446" y="400943"/>
                  <a:pt x="1817439" y="419513"/>
                  <a:pt x="1822220" y="423099"/>
                </a:cubicBezTo>
                <a:lnTo>
                  <a:pt x="1858079" y="449993"/>
                </a:lnTo>
                <a:lnTo>
                  <a:pt x="1974620" y="44102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Kombinationstegning 16"/>
          <p:cNvSpPr/>
          <p:nvPr/>
        </p:nvSpPr>
        <p:spPr>
          <a:xfrm>
            <a:off x="5378824" y="5459506"/>
            <a:ext cx="35858" cy="403412"/>
          </a:xfrm>
          <a:custGeom>
            <a:avLst/>
            <a:gdLst>
              <a:gd name="connsiteX0" fmla="*/ 35858 w 35858"/>
              <a:gd name="connsiteY0" fmla="*/ 403412 h 403412"/>
              <a:gd name="connsiteX1" fmla="*/ 26894 w 35858"/>
              <a:gd name="connsiteY1" fmla="*/ 304800 h 403412"/>
              <a:gd name="connsiteX2" fmla="*/ 8964 w 35858"/>
              <a:gd name="connsiteY2" fmla="*/ 251012 h 403412"/>
              <a:gd name="connsiteX3" fmla="*/ 0 w 35858"/>
              <a:gd name="connsiteY3" fmla="*/ 0 h 40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58" h="403412">
                <a:moveTo>
                  <a:pt x="35858" y="403412"/>
                </a:moveTo>
                <a:cubicBezTo>
                  <a:pt x="32870" y="370541"/>
                  <a:pt x="32630" y="337304"/>
                  <a:pt x="26894" y="304800"/>
                </a:cubicBezTo>
                <a:cubicBezTo>
                  <a:pt x="23610" y="286188"/>
                  <a:pt x="8964" y="251012"/>
                  <a:pt x="8964" y="251012"/>
                </a:cubicBezTo>
                <a:cubicBezTo>
                  <a:pt x="5865" y="167345"/>
                  <a:pt x="0" y="83724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031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Hindsgavl</a:t>
            </a:r>
            <a:r>
              <a:rPr lang="en-GB" dirty="0"/>
              <a:t> </a:t>
            </a:r>
            <a:r>
              <a:rPr lang="en-GB" dirty="0" err="1"/>
              <a:t>Mannor</a:t>
            </a:r>
            <a:r>
              <a:rPr lang="en-GB" dirty="0"/>
              <a:t> near </a:t>
            </a:r>
            <a:r>
              <a:rPr lang="en-GB" dirty="0" err="1"/>
              <a:t>Middelfart</a:t>
            </a:r>
            <a:endParaRPr lang="en-GB" dirty="0"/>
          </a:p>
        </p:txBody>
      </p:sp>
      <p:sp>
        <p:nvSpPr>
          <p:cNvPr id="6" name="Pladsholder til indhold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Nordic handicraft course,</a:t>
            </a:r>
          </a:p>
          <a:p>
            <a:pPr marL="0" indent="0">
              <a:buNone/>
            </a:pPr>
            <a:r>
              <a:rPr lang="en-US" dirty="0"/>
              <a:t>The Baroness invited the local Swedish teacher to entertain the young ladies....</a:t>
            </a:r>
          </a:p>
          <a:p>
            <a:pPr marL="0" indent="0">
              <a:buNone/>
            </a:pPr>
            <a:r>
              <a:rPr lang="en-US" dirty="0"/>
              <a:t>Peter &amp; Sally found each other</a:t>
            </a:r>
          </a:p>
          <a:p>
            <a:pPr marL="0" indent="0">
              <a:buNone/>
            </a:pPr>
            <a:r>
              <a:rPr lang="en-US" dirty="0"/>
              <a:t>Coincidence? Love.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4888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41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22712" cy="1499766"/>
          </a:xfrm>
        </p:spPr>
        <p:txBody>
          <a:bodyPr>
            <a:normAutofit fontScale="90000"/>
          </a:bodyPr>
          <a:lstStyle/>
          <a:p>
            <a:br>
              <a:rPr lang="en-GB" sz="2800" dirty="0"/>
            </a:br>
            <a:br>
              <a:rPr lang="en-GB" sz="2800" dirty="0"/>
            </a:br>
            <a:br>
              <a:rPr lang="en-GB" sz="2800" dirty="0"/>
            </a:br>
            <a:r>
              <a:rPr lang="en-GB" sz="2800" dirty="0"/>
              <a:t>Sally Christensen</a:t>
            </a:r>
            <a:br>
              <a:rPr lang="en-GB" sz="2800" dirty="0"/>
            </a:br>
            <a:br>
              <a:rPr lang="en-GB" sz="2800" dirty="0"/>
            </a:br>
            <a:br>
              <a:rPr lang="en-GB" sz="2800" dirty="0"/>
            </a:br>
            <a:br>
              <a:rPr lang="en-GB" sz="2800" dirty="0"/>
            </a:br>
            <a:br>
              <a:rPr lang="en-GB" sz="2800" dirty="0"/>
            </a:br>
            <a:br>
              <a:rPr lang="en-GB" sz="2800" dirty="0"/>
            </a:br>
            <a:r>
              <a:rPr lang="en-GB" sz="2800" dirty="0"/>
              <a:t>Sally Christensen, born Fellenius</a:t>
            </a:r>
            <a:br>
              <a:rPr lang="en-GB" sz="2800" dirty="0"/>
            </a:br>
            <a:r>
              <a:rPr lang="en-GB" sz="2800" dirty="0"/>
              <a:t>1882-1947</a:t>
            </a:r>
            <a:br>
              <a:rPr lang="en-GB" sz="2800" dirty="0"/>
            </a:br>
            <a:r>
              <a:rPr lang="en-GB" sz="2800" dirty="0"/>
              <a:t>(</a:t>
            </a:r>
            <a:r>
              <a:rPr lang="en-GB" sz="2800" dirty="0" err="1"/>
              <a:t>Eriks</a:t>
            </a:r>
            <a:r>
              <a:rPr lang="en-GB" sz="2800" dirty="0"/>
              <a:t> Mothers mother)</a:t>
            </a: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50767"/>
            <a:ext cx="3888431" cy="5426229"/>
          </a:xfrm>
        </p:spPr>
      </p:pic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008313" cy="4353347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Grown in Falun in </a:t>
            </a:r>
            <a:r>
              <a:rPr lang="en-GB" sz="2400" dirty="0" err="1"/>
              <a:t>Dalarne</a:t>
            </a:r>
            <a:r>
              <a:rPr lang="en-GB" sz="2400" dirty="0"/>
              <a:t> </a:t>
            </a:r>
          </a:p>
          <a:p>
            <a:r>
              <a:rPr lang="en-GB" sz="2400" dirty="0"/>
              <a:t>Ice-skating in Stockholm with her fiancé 1907</a:t>
            </a:r>
          </a:p>
          <a:p>
            <a:r>
              <a:rPr lang="en-GB" sz="2400" dirty="0"/>
              <a:t>My mother youngest of three</a:t>
            </a:r>
          </a:p>
          <a:p>
            <a:r>
              <a:rPr lang="en-GB" sz="2400" dirty="0"/>
              <a:t>Housewife</a:t>
            </a:r>
          </a:p>
          <a:p>
            <a:r>
              <a:rPr lang="en-GB" sz="2400" dirty="0"/>
              <a:t>Kept her Swedish language all life.</a:t>
            </a:r>
          </a:p>
          <a:p>
            <a:r>
              <a:rPr lang="en-GB" sz="2400" dirty="0"/>
              <a:t>Engaged in society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5858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en-GB" sz="3600" dirty="0" err="1"/>
              <a:t>Sallys</a:t>
            </a:r>
            <a:r>
              <a:rPr lang="en-GB" sz="3600" dirty="0"/>
              <a:t> sister Signe was married Isoz at </a:t>
            </a:r>
            <a:r>
              <a:rPr lang="en-GB" sz="3600" dirty="0" err="1"/>
              <a:t>Åda</a:t>
            </a:r>
            <a:r>
              <a:rPr lang="en-GB" sz="3600" dirty="0"/>
              <a:t> Manor</a:t>
            </a:r>
          </a:p>
        </p:txBody>
      </p:sp>
      <p:sp>
        <p:nvSpPr>
          <p:cNvPr id="6" name="Pladsholder til tekst 5"/>
          <p:cNvSpPr>
            <a:spLocks noGrp="1"/>
          </p:cNvSpPr>
          <p:nvPr>
            <p:ph type="body" idx="1"/>
          </p:nvPr>
        </p:nvSpPr>
        <p:spPr/>
        <p:txBody>
          <a:bodyPr anchor="t">
            <a:normAutofit fontScale="92500"/>
          </a:bodyPr>
          <a:lstStyle/>
          <a:p>
            <a:pPr algn="ctr"/>
            <a:r>
              <a:rPr lang="en-GB" dirty="0"/>
              <a:t>From housekeeper to Madame</a:t>
            </a:r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GB" dirty="0"/>
              <a:t>21 women from the estate to Madam’s birthday-coffee</a:t>
            </a: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44" y="2174875"/>
            <a:ext cx="2966099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3950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err="1"/>
              <a:t>Ejvind</a:t>
            </a:r>
            <a:r>
              <a:rPr lang="en-GB" sz="2800" dirty="0"/>
              <a:t> og Ingeborg (</a:t>
            </a:r>
            <a:r>
              <a:rPr lang="en-GB" sz="2800" dirty="0" err="1"/>
              <a:t>Eriks</a:t>
            </a:r>
            <a:r>
              <a:rPr lang="en-GB" sz="2800" dirty="0"/>
              <a:t> parents) at a carnival</a:t>
            </a:r>
          </a:p>
        </p:txBody>
      </p:sp>
      <p:sp>
        <p:nvSpPr>
          <p:cNvPr id="9" name="Pladsholder til tekst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sz="2000" b="1" dirty="0"/>
              <a:t>Ingeborg</a:t>
            </a:r>
            <a:r>
              <a:rPr lang="en-GB" sz="2000" dirty="0"/>
              <a:t> (1916-2000) in the folk-dress from </a:t>
            </a:r>
            <a:r>
              <a:rPr lang="en-GB" sz="2000" dirty="0" err="1"/>
              <a:t>Dalarne</a:t>
            </a:r>
            <a:r>
              <a:rPr lang="en-GB" sz="2000" dirty="0"/>
              <a:t>. She made Erik a quarter of a swede.</a:t>
            </a:r>
          </a:p>
          <a:p>
            <a:r>
              <a:rPr lang="en-GB" sz="2000" b="1" dirty="0" err="1"/>
              <a:t>Ejvind</a:t>
            </a:r>
            <a:r>
              <a:rPr lang="en-GB" sz="2000" dirty="0"/>
              <a:t> (1903-1984) was born almost blind, operated when 5 </a:t>
            </a:r>
            <a:r>
              <a:rPr lang="en-GB" sz="2000" dirty="0" err="1"/>
              <a:t>yrs</a:t>
            </a:r>
            <a:r>
              <a:rPr lang="en-GB" sz="2000" dirty="0"/>
              <a:t>, blind again in 1964.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Pladsholder til indhold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222" y="273050"/>
            <a:ext cx="4657405" cy="5853113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4" b="26117"/>
          <a:stretch/>
        </p:blipFill>
        <p:spPr bwMode="auto">
          <a:xfrm>
            <a:off x="827584" y="4005064"/>
            <a:ext cx="2030362" cy="231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603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Genealogy is about ancestors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Begin by your parents</a:t>
            </a:r>
          </a:p>
          <a:p>
            <a:r>
              <a:rPr lang="en-GB" dirty="0"/>
              <a:t>What do they KNOW? What do they BELIEVE?</a:t>
            </a:r>
          </a:p>
          <a:p>
            <a:r>
              <a:rPr lang="en-GB" dirty="0"/>
              <a:t>What are they (not) willing to say? Taboos?</a:t>
            </a:r>
          </a:p>
          <a:p>
            <a:r>
              <a:rPr lang="en-GB" dirty="0"/>
              <a:t>Ad </a:t>
            </a:r>
            <a:r>
              <a:rPr lang="en-GB" dirty="0" err="1"/>
              <a:t>fontes</a:t>
            </a:r>
            <a:r>
              <a:rPr lang="en-GB" dirty="0"/>
              <a:t>!</a:t>
            </a:r>
          </a:p>
          <a:p>
            <a:r>
              <a:rPr lang="en-GB" dirty="0"/>
              <a:t>Letters? Diaries?</a:t>
            </a:r>
          </a:p>
          <a:p>
            <a:r>
              <a:rPr lang="en-GB" dirty="0"/>
              <a:t>Portraits!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76230"/>
            <a:ext cx="1584176" cy="182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284984"/>
            <a:ext cx="1558871" cy="208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boks 1"/>
          <p:cNvSpPr txBox="1"/>
          <p:nvPr/>
        </p:nvSpPr>
        <p:spPr>
          <a:xfrm>
            <a:off x="4716016" y="5485311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Johannes </a:t>
            </a:r>
            <a:r>
              <a:rPr lang="en-GB" sz="1200" dirty="0" err="1"/>
              <a:t>Laurentti</a:t>
            </a:r>
            <a:r>
              <a:rPr lang="en-GB" sz="1200" dirty="0"/>
              <a:t> Bure</a:t>
            </a:r>
          </a:p>
          <a:p>
            <a:r>
              <a:rPr lang="en-GB" sz="1200" dirty="0"/>
              <a:t>1548-1603</a:t>
            </a:r>
          </a:p>
        </p:txBody>
      </p:sp>
      <p:sp>
        <p:nvSpPr>
          <p:cNvPr id="3" name="Tekstboks 2"/>
          <p:cNvSpPr txBox="1"/>
          <p:nvPr/>
        </p:nvSpPr>
        <p:spPr>
          <a:xfrm>
            <a:off x="6948264" y="551723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Sigfred</a:t>
            </a:r>
            <a:r>
              <a:rPr lang="en-GB" sz="1200" dirty="0"/>
              <a:t> Fellenius </a:t>
            </a:r>
            <a:r>
              <a:rPr lang="en-GB" sz="1200" dirty="0" err="1"/>
              <a:t>Blædel</a:t>
            </a:r>
            <a:endParaRPr lang="en-GB" sz="1200" dirty="0"/>
          </a:p>
          <a:p>
            <a:r>
              <a:rPr lang="en-GB" sz="1200" dirty="0"/>
              <a:t>2014 -</a:t>
            </a:r>
          </a:p>
        </p:txBody>
      </p:sp>
    </p:spTree>
    <p:extLst>
      <p:ext uri="{BB962C8B-B14F-4D97-AF65-F5344CB8AC3E}">
        <p14:creationId xmlns:p14="http://schemas.microsoft.com/office/powerpoint/2010/main" val="3723194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/>
              <a:t>Visit from Lolland to </a:t>
            </a:r>
            <a:r>
              <a:rPr lang="en-GB" sz="2800" dirty="0" err="1"/>
              <a:t>Sorø</a:t>
            </a:r>
            <a:r>
              <a:rPr lang="en-GB" sz="2800" dirty="0"/>
              <a:t> </a:t>
            </a:r>
            <a:r>
              <a:rPr lang="en-GB" sz="2800" dirty="0" err="1"/>
              <a:t>Akademi</a:t>
            </a:r>
            <a:r>
              <a:rPr lang="en-GB" sz="2800" dirty="0"/>
              <a:t> </a:t>
            </a:r>
            <a:br>
              <a:rPr lang="en-GB" sz="2800" dirty="0"/>
            </a:br>
            <a:r>
              <a:rPr lang="en-GB" sz="2800" dirty="0"/>
              <a:t>ca 1935</a:t>
            </a:r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32656"/>
            <a:ext cx="5111750" cy="3833812"/>
          </a:xfrm>
        </p:spPr>
      </p:pic>
      <p:sp>
        <p:nvSpPr>
          <p:cNvPr id="9" name="Pladsholder til tekst 8"/>
          <p:cNvSpPr>
            <a:spLocks noGrp="1"/>
          </p:cNvSpPr>
          <p:nvPr>
            <p:ph type="body" sz="half" idx="2"/>
          </p:nvPr>
        </p:nvSpPr>
        <p:spPr>
          <a:xfrm>
            <a:off x="179512" y="1435100"/>
            <a:ext cx="3286001" cy="4691063"/>
          </a:xfrm>
        </p:spPr>
        <p:txBody>
          <a:bodyPr>
            <a:normAutofit/>
          </a:bodyPr>
          <a:lstStyle/>
          <a:p>
            <a:r>
              <a:rPr lang="en-US" sz="2400" dirty="0"/>
              <a:t>The smiling, happy lecturer </a:t>
            </a:r>
            <a:r>
              <a:rPr lang="en-US" sz="2400" dirty="0" err="1"/>
              <a:t>Ejvind</a:t>
            </a:r>
            <a:r>
              <a:rPr lang="en-US" sz="2400" dirty="0"/>
              <a:t> with his mother, </a:t>
            </a:r>
            <a:r>
              <a:rPr lang="en-US" sz="2400" dirty="0" err="1"/>
              <a:t>Nielsine</a:t>
            </a:r>
            <a:r>
              <a:rPr lang="en-US" sz="2400" dirty="0"/>
              <a:t> </a:t>
            </a:r>
            <a:r>
              <a:rPr lang="en-US" sz="2400" dirty="0" err="1"/>
              <a:t>Petermine</a:t>
            </a:r>
            <a:r>
              <a:rPr lang="en-US" sz="2400" dirty="0"/>
              <a:t> and friends</a:t>
            </a:r>
          </a:p>
          <a:p>
            <a:endParaRPr lang="en-US" sz="2400" dirty="0"/>
          </a:p>
          <a:p>
            <a:r>
              <a:rPr lang="en-US" sz="2400" dirty="0"/>
              <a:t>Is </a:t>
            </a:r>
            <a:r>
              <a:rPr lang="en-US" sz="2400" dirty="0" err="1"/>
              <a:t>Nielsine</a:t>
            </a:r>
            <a:r>
              <a:rPr lang="en-US" sz="2400" dirty="0"/>
              <a:t> proud !?</a:t>
            </a:r>
          </a:p>
          <a:p>
            <a:r>
              <a:rPr lang="en-US" sz="2400" dirty="0"/>
              <a:t>Is </a:t>
            </a:r>
            <a:r>
              <a:rPr lang="en-US" sz="2400" dirty="0" err="1"/>
              <a:t>Ejvind</a:t>
            </a:r>
            <a:r>
              <a:rPr lang="en-US" sz="2400" dirty="0"/>
              <a:t>?</a:t>
            </a:r>
          </a:p>
          <a:p>
            <a:r>
              <a:rPr lang="en-US" sz="2400" dirty="0"/>
              <a:t>Was Niels Bohr proud?</a:t>
            </a:r>
          </a:p>
          <a:p>
            <a:r>
              <a:rPr lang="en-US" sz="2400" dirty="0"/>
              <a:t>From poorhouse to ...</a:t>
            </a:r>
          </a:p>
          <a:p>
            <a:r>
              <a:rPr lang="en-US" sz="2400" dirty="0"/>
              <a:t>Light and dark minds</a:t>
            </a:r>
            <a:endParaRPr lang="en-GB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861048"/>
            <a:ext cx="1684583" cy="238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099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Per (1941), Ulla (1943) </a:t>
            </a:r>
            <a:r>
              <a:rPr lang="en-GB" dirty="0" err="1"/>
              <a:t>og</a:t>
            </a:r>
            <a:r>
              <a:rPr lang="en-GB" dirty="0"/>
              <a:t> Erik (1945)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562" y="1805603"/>
            <a:ext cx="5486876" cy="411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6439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“Cheers”, Boston, 12. </a:t>
            </a:r>
            <a:r>
              <a:rPr lang="en-GB" dirty="0" err="1"/>
              <a:t>okt</a:t>
            </a:r>
            <a:r>
              <a:rPr lang="en-GB" dirty="0"/>
              <a:t>. 2015</a:t>
            </a:r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883073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Now where?</a:t>
            </a:r>
          </a:p>
        </p:txBody>
      </p:sp>
      <p:sp>
        <p:nvSpPr>
          <p:cNvPr id="5" name="Und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68716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 learned from genealogy?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Life is determined by………..</a:t>
            </a:r>
          </a:p>
          <a:p>
            <a:pPr lvl="2"/>
            <a:r>
              <a:rPr lang="en-GB" sz="4000" dirty="0"/>
              <a:t>Random</a:t>
            </a:r>
          </a:p>
          <a:p>
            <a:pPr lvl="2"/>
            <a:r>
              <a:rPr lang="en-US" sz="4000" dirty="0"/>
              <a:t>Love</a:t>
            </a:r>
          </a:p>
          <a:p>
            <a:pPr lvl="2"/>
            <a:r>
              <a:rPr lang="en-US" sz="4000" dirty="0"/>
              <a:t>Society's development/ growth</a:t>
            </a:r>
          </a:p>
          <a:p>
            <a:pPr lvl="2"/>
            <a:r>
              <a:rPr lang="en-US" sz="4000" dirty="0"/>
              <a:t>The individual mobility</a:t>
            </a:r>
          </a:p>
          <a:p>
            <a:pPr lvl="2"/>
            <a:r>
              <a:rPr lang="en-US" sz="4000" dirty="0"/>
              <a:t>Light and dark minds</a:t>
            </a:r>
            <a:endParaRPr lang="en-GB" sz="40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113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Kombinationstegning 2"/>
          <p:cNvSpPr/>
          <p:nvPr/>
        </p:nvSpPr>
        <p:spPr>
          <a:xfrm>
            <a:off x="65848" y="51958"/>
            <a:ext cx="4524081" cy="4739182"/>
          </a:xfrm>
          <a:custGeom>
            <a:avLst/>
            <a:gdLst>
              <a:gd name="connsiteX0" fmla="*/ 4479258 w 4524081"/>
              <a:gd name="connsiteY0" fmla="*/ 145266 h 4739182"/>
              <a:gd name="connsiteX1" fmla="*/ 4488223 w 4524081"/>
              <a:gd name="connsiteY1" fmla="*/ 396277 h 4739182"/>
              <a:gd name="connsiteX2" fmla="*/ 4497187 w 4524081"/>
              <a:gd name="connsiteY2" fmla="*/ 970018 h 4739182"/>
              <a:gd name="connsiteX3" fmla="*/ 4506152 w 4524081"/>
              <a:gd name="connsiteY3" fmla="*/ 1032771 h 4739182"/>
              <a:gd name="connsiteX4" fmla="*/ 4515117 w 4524081"/>
              <a:gd name="connsiteY4" fmla="*/ 1122418 h 4739182"/>
              <a:gd name="connsiteX5" fmla="*/ 4497187 w 4524081"/>
              <a:gd name="connsiteY5" fmla="*/ 1848560 h 4739182"/>
              <a:gd name="connsiteX6" fmla="*/ 4488223 w 4524081"/>
              <a:gd name="connsiteY6" fmla="*/ 1911313 h 4739182"/>
              <a:gd name="connsiteX7" fmla="*/ 4479258 w 4524081"/>
              <a:gd name="connsiteY7" fmla="*/ 2000960 h 4739182"/>
              <a:gd name="connsiteX8" fmla="*/ 4461328 w 4524081"/>
              <a:gd name="connsiteY8" fmla="*/ 2081642 h 4739182"/>
              <a:gd name="connsiteX9" fmla="*/ 4452364 w 4524081"/>
              <a:gd name="connsiteY9" fmla="*/ 2135430 h 4739182"/>
              <a:gd name="connsiteX10" fmla="*/ 4443399 w 4524081"/>
              <a:gd name="connsiteY10" fmla="*/ 2162324 h 4739182"/>
              <a:gd name="connsiteX11" fmla="*/ 4434434 w 4524081"/>
              <a:gd name="connsiteY11" fmla="*/ 2207148 h 4739182"/>
              <a:gd name="connsiteX12" fmla="*/ 4416505 w 4524081"/>
              <a:gd name="connsiteY12" fmla="*/ 2269901 h 4739182"/>
              <a:gd name="connsiteX13" fmla="*/ 4398576 w 4524081"/>
              <a:gd name="connsiteY13" fmla="*/ 2395407 h 4739182"/>
              <a:gd name="connsiteX14" fmla="*/ 4389611 w 4524081"/>
              <a:gd name="connsiteY14" fmla="*/ 2422301 h 4739182"/>
              <a:gd name="connsiteX15" fmla="*/ 4380646 w 4524081"/>
              <a:gd name="connsiteY15" fmla="*/ 2485054 h 4739182"/>
              <a:gd name="connsiteX16" fmla="*/ 4371681 w 4524081"/>
              <a:gd name="connsiteY16" fmla="*/ 2529877 h 4739182"/>
              <a:gd name="connsiteX17" fmla="*/ 4353752 w 4524081"/>
              <a:gd name="connsiteY17" fmla="*/ 2646418 h 4739182"/>
              <a:gd name="connsiteX18" fmla="*/ 4335823 w 4524081"/>
              <a:gd name="connsiteY18" fmla="*/ 2700207 h 4739182"/>
              <a:gd name="connsiteX19" fmla="*/ 4317893 w 4524081"/>
              <a:gd name="connsiteY19" fmla="*/ 2798818 h 4739182"/>
              <a:gd name="connsiteX20" fmla="*/ 4308928 w 4524081"/>
              <a:gd name="connsiteY20" fmla="*/ 2843642 h 4739182"/>
              <a:gd name="connsiteX21" fmla="*/ 4290999 w 4524081"/>
              <a:gd name="connsiteY21" fmla="*/ 2870536 h 4739182"/>
              <a:gd name="connsiteX22" fmla="*/ 4282034 w 4524081"/>
              <a:gd name="connsiteY22" fmla="*/ 2915360 h 4739182"/>
              <a:gd name="connsiteX23" fmla="*/ 4255140 w 4524081"/>
              <a:gd name="connsiteY23" fmla="*/ 2996042 h 4739182"/>
              <a:gd name="connsiteX24" fmla="*/ 4219281 w 4524081"/>
              <a:gd name="connsiteY24" fmla="*/ 3094654 h 4739182"/>
              <a:gd name="connsiteX25" fmla="*/ 4210317 w 4524081"/>
              <a:gd name="connsiteY25" fmla="*/ 3139477 h 4739182"/>
              <a:gd name="connsiteX26" fmla="*/ 4183423 w 4524081"/>
              <a:gd name="connsiteY26" fmla="*/ 3184301 h 4739182"/>
              <a:gd name="connsiteX27" fmla="*/ 4165493 w 4524081"/>
              <a:gd name="connsiteY27" fmla="*/ 3264983 h 4739182"/>
              <a:gd name="connsiteX28" fmla="*/ 4156528 w 4524081"/>
              <a:gd name="connsiteY28" fmla="*/ 3300842 h 4739182"/>
              <a:gd name="connsiteX29" fmla="*/ 4147564 w 4524081"/>
              <a:gd name="connsiteY29" fmla="*/ 3345666 h 4739182"/>
              <a:gd name="connsiteX30" fmla="*/ 4129634 w 4524081"/>
              <a:gd name="connsiteY30" fmla="*/ 3390489 h 4739182"/>
              <a:gd name="connsiteX31" fmla="*/ 4120670 w 4524081"/>
              <a:gd name="connsiteY31" fmla="*/ 3435313 h 4739182"/>
              <a:gd name="connsiteX32" fmla="*/ 4111705 w 4524081"/>
              <a:gd name="connsiteY32" fmla="*/ 3498066 h 4739182"/>
              <a:gd name="connsiteX33" fmla="*/ 4093776 w 4524081"/>
              <a:gd name="connsiteY33" fmla="*/ 3569783 h 4739182"/>
              <a:gd name="connsiteX34" fmla="*/ 4084811 w 4524081"/>
              <a:gd name="connsiteY34" fmla="*/ 3614607 h 4739182"/>
              <a:gd name="connsiteX35" fmla="*/ 4057917 w 4524081"/>
              <a:gd name="connsiteY35" fmla="*/ 3686324 h 4739182"/>
              <a:gd name="connsiteX36" fmla="*/ 4031023 w 4524081"/>
              <a:gd name="connsiteY36" fmla="*/ 3749077 h 4739182"/>
              <a:gd name="connsiteX37" fmla="*/ 4004128 w 4524081"/>
              <a:gd name="connsiteY37" fmla="*/ 3802866 h 4739182"/>
              <a:gd name="connsiteX38" fmla="*/ 3968270 w 4524081"/>
              <a:gd name="connsiteY38" fmla="*/ 3892513 h 4739182"/>
              <a:gd name="connsiteX39" fmla="*/ 3914481 w 4524081"/>
              <a:gd name="connsiteY39" fmla="*/ 4000089 h 4739182"/>
              <a:gd name="connsiteX40" fmla="*/ 3896552 w 4524081"/>
              <a:gd name="connsiteY40" fmla="*/ 4044913 h 4739182"/>
              <a:gd name="connsiteX41" fmla="*/ 3878623 w 4524081"/>
              <a:gd name="connsiteY41" fmla="*/ 4080771 h 4739182"/>
              <a:gd name="connsiteX42" fmla="*/ 3860693 w 4524081"/>
              <a:gd name="connsiteY42" fmla="*/ 4107666 h 4739182"/>
              <a:gd name="connsiteX43" fmla="*/ 3833799 w 4524081"/>
              <a:gd name="connsiteY43" fmla="*/ 4152489 h 4739182"/>
              <a:gd name="connsiteX44" fmla="*/ 3735187 w 4524081"/>
              <a:gd name="connsiteY44" fmla="*/ 4269030 h 4739182"/>
              <a:gd name="connsiteX45" fmla="*/ 3690364 w 4524081"/>
              <a:gd name="connsiteY45" fmla="*/ 4313854 h 4739182"/>
              <a:gd name="connsiteX46" fmla="*/ 3645540 w 4524081"/>
              <a:gd name="connsiteY46" fmla="*/ 4349713 h 4739182"/>
              <a:gd name="connsiteX47" fmla="*/ 3582787 w 4524081"/>
              <a:gd name="connsiteY47" fmla="*/ 4394536 h 4739182"/>
              <a:gd name="connsiteX48" fmla="*/ 3537964 w 4524081"/>
              <a:gd name="connsiteY48" fmla="*/ 4430395 h 4739182"/>
              <a:gd name="connsiteX49" fmla="*/ 3502105 w 4524081"/>
              <a:gd name="connsiteY49" fmla="*/ 4439360 h 4739182"/>
              <a:gd name="connsiteX50" fmla="*/ 3430387 w 4524081"/>
              <a:gd name="connsiteY50" fmla="*/ 4493148 h 4739182"/>
              <a:gd name="connsiteX51" fmla="*/ 3367634 w 4524081"/>
              <a:gd name="connsiteY51" fmla="*/ 4520042 h 4739182"/>
              <a:gd name="connsiteX52" fmla="*/ 3340740 w 4524081"/>
              <a:gd name="connsiteY52" fmla="*/ 4546936 h 4739182"/>
              <a:gd name="connsiteX53" fmla="*/ 3295917 w 4524081"/>
              <a:gd name="connsiteY53" fmla="*/ 4555901 h 4739182"/>
              <a:gd name="connsiteX54" fmla="*/ 3242128 w 4524081"/>
              <a:gd name="connsiteY54" fmla="*/ 4573830 h 4739182"/>
              <a:gd name="connsiteX55" fmla="*/ 3161446 w 4524081"/>
              <a:gd name="connsiteY55" fmla="*/ 4591760 h 4739182"/>
              <a:gd name="connsiteX56" fmla="*/ 3125587 w 4524081"/>
              <a:gd name="connsiteY56" fmla="*/ 4600724 h 4739182"/>
              <a:gd name="connsiteX57" fmla="*/ 3053870 w 4524081"/>
              <a:gd name="connsiteY57" fmla="*/ 4627618 h 4739182"/>
              <a:gd name="connsiteX58" fmla="*/ 3000081 w 4524081"/>
              <a:gd name="connsiteY58" fmla="*/ 4636583 h 4739182"/>
              <a:gd name="connsiteX59" fmla="*/ 2973187 w 4524081"/>
              <a:gd name="connsiteY59" fmla="*/ 4654513 h 4739182"/>
              <a:gd name="connsiteX60" fmla="*/ 2946293 w 4524081"/>
              <a:gd name="connsiteY60" fmla="*/ 4663477 h 4739182"/>
              <a:gd name="connsiteX61" fmla="*/ 2856646 w 4524081"/>
              <a:gd name="connsiteY61" fmla="*/ 4681407 h 4739182"/>
              <a:gd name="connsiteX62" fmla="*/ 2811823 w 4524081"/>
              <a:gd name="connsiteY62" fmla="*/ 4690371 h 4739182"/>
              <a:gd name="connsiteX63" fmla="*/ 2775964 w 4524081"/>
              <a:gd name="connsiteY63" fmla="*/ 4699336 h 4739182"/>
              <a:gd name="connsiteX64" fmla="*/ 2596670 w 4524081"/>
              <a:gd name="connsiteY64" fmla="*/ 4717266 h 4739182"/>
              <a:gd name="connsiteX65" fmla="*/ 2569776 w 4524081"/>
              <a:gd name="connsiteY65" fmla="*/ 4726230 h 4739182"/>
              <a:gd name="connsiteX66" fmla="*/ 1996034 w 4524081"/>
              <a:gd name="connsiteY66" fmla="*/ 4726230 h 4739182"/>
              <a:gd name="connsiteX67" fmla="*/ 1942246 w 4524081"/>
              <a:gd name="connsiteY67" fmla="*/ 4717266 h 4739182"/>
              <a:gd name="connsiteX68" fmla="*/ 1897423 w 4524081"/>
              <a:gd name="connsiteY68" fmla="*/ 4708301 h 4739182"/>
              <a:gd name="connsiteX69" fmla="*/ 1834670 w 4524081"/>
              <a:gd name="connsiteY69" fmla="*/ 4699336 h 4739182"/>
              <a:gd name="connsiteX70" fmla="*/ 1780881 w 4524081"/>
              <a:gd name="connsiteY70" fmla="*/ 4690371 h 4739182"/>
              <a:gd name="connsiteX71" fmla="*/ 1736058 w 4524081"/>
              <a:gd name="connsiteY71" fmla="*/ 4672442 h 4739182"/>
              <a:gd name="connsiteX72" fmla="*/ 1476081 w 4524081"/>
              <a:gd name="connsiteY72" fmla="*/ 4636583 h 4739182"/>
              <a:gd name="connsiteX73" fmla="*/ 1404364 w 4524081"/>
              <a:gd name="connsiteY73" fmla="*/ 4618654 h 4739182"/>
              <a:gd name="connsiteX74" fmla="*/ 1359540 w 4524081"/>
              <a:gd name="connsiteY74" fmla="*/ 4609689 h 4739182"/>
              <a:gd name="connsiteX75" fmla="*/ 1296787 w 4524081"/>
              <a:gd name="connsiteY75" fmla="*/ 4582795 h 4739182"/>
              <a:gd name="connsiteX76" fmla="*/ 1242999 w 4524081"/>
              <a:gd name="connsiteY76" fmla="*/ 4564866 h 4739182"/>
              <a:gd name="connsiteX77" fmla="*/ 1198176 w 4524081"/>
              <a:gd name="connsiteY77" fmla="*/ 4555901 h 4739182"/>
              <a:gd name="connsiteX78" fmla="*/ 1108528 w 4524081"/>
              <a:gd name="connsiteY78" fmla="*/ 4529007 h 4739182"/>
              <a:gd name="connsiteX79" fmla="*/ 1063705 w 4524081"/>
              <a:gd name="connsiteY79" fmla="*/ 4520042 h 4739182"/>
              <a:gd name="connsiteX80" fmla="*/ 1009917 w 4524081"/>
              <a:gd name="connsiteY80" fmla="*/ 4502113 h 4739182"/>
              <a:gd name="connsiteX81" fmla="*/ 983023 w 4524081"/>
              <a:gd name="connsiteY81" fmla="*/ 4493148 h 4739182"/>
              <a:gd name="connsiteX82" fmla="*/ 911305 w 4524081"/>
              <a:gd name="connsiteY82" fmla="*/ 4439360 h 4739182"/>
              <a:gd name="connsiteX83" fmla="*/ 866481 w 4524081"/>
              <a:gd name="connsiteY83" fmla="*/ 4421430 h 4739182"/>
              <a:gd name="connsiteX84" fmla="*/ 839587 w 4524081"/>
              <a:gd name="connsiteY84" fmla="*/ 4403501 h 4739182"/>
              <a:gd name="connsiteX85" fmla="*/ 785799 w 4524081"/>
              <a:gd name="connsiteY85" fmla="*/ 4376607 h 4739182"/>
              <a:gd name="connsiteX86" fmla="*/ 767870 w 4524081"/>
              <a:gd name="connsiteY86" fmla="*/ 4358677 h 4739182"/>
              <a:gd name="connsiteX87" fmla="*/ 732011 w 4524081"/>
              <a:gd name="connsiteY87" fmla="*/ 4340748 h 4739182"/>
              <a:gd name="connsiteX88" fmla="*/ 660293 w 4524081"/>
              <a:gd name="connsiteY88" fmla="*/ 4286960 h 4739182"/>
              <a:gd name="connsiteX89" fmla="*/ 525823 w 4524081"/>
              <a:gd name="connsiteY89" fmla="*/ 4242136 h 4739182"/>
              <a:gd name="connsiteX90" fmla="*/ 489964 w 4524081"/>
              <a:gd name="connsiteY90" fmla="*/ 4215242 h 4739182"/>
              <a:gd name="connsiteX91" fmla="*/ 445140 w 4524081"/>
              <a:gd name="connsiteY91" fmla="*/ 4197313 h 4739182"/>
              <a:gd name="connsiteX92" fmla="*/ 391352 w 4524081"/>
              <a:gd name="connsiteY92" fmla="*/ 4179383 h 4739182"/>
              <a:gd name="connsiteX93" fmla="*/ 319634 w 4524081"/>
              <a:gd name="connsiteY93" fmla="*/ 4161454 h 4739182"/>
              <a:gd name="connsiteX94" fmla="*/ 301705 w 4524081"/>
              <a:gd name="connsiteY94" fmla="*/ 4134560 h 4739182"/>
              <a:gd name="connsiteX95" fmla="*/ 274811 w 4524081"/>
              <a:gd name="connsiteY95" fmla="*/ 4125595 h 4739182"/>
              <a:gd name="connsiteX96" fmla="*/ 256881 w 4524081"/>
              <a:gd name="connsiteY96" fmla="*/ 4107666 h 4739182"/>
              <a:gd name="connsiteX97" fmla="*/ 221023 w 4524081"/>
              <a:gd name="connsiteY97" fmla="*/ 4089736 h 4739182"/>
              <a:gd name="connsiteX98" fmla="*/ 140340 w 4524081"/>
              <a:gd name="connsiteY98" fmla="*/ 4035948 h 4739182"/>
              <a:gd name="connsiteX99" fmla="*/ 104481 w 4524081"/>
              <a:gd name="connsiteY99" fmla="*/ 4018018 h 4739182"/>
              <a:gd name="connsiteX100" fmla="*/ 50693 w 4524081"/>
              <a:gd name="connsiteY100" fmla="*/ 3982160 h 4739182"/>
              <a:gd name="connsiteX101" fmla="*/ 32764 w 4524081"/>
              <a:gd name="connsiteY101" fmla="*/ 3928371 h 4739182"/>
              <a:gd name="connsiteX102" fmla="*/ 23799 w 4524081"/>
              <a:gd name="connsiteY102" fmla="*/ 3901477 h 4739182"/>
              <a:gd name="connsiteX103" fmla="*/ 14834 w 4524081"/>
              <a:gd name="connsiteY103" fmla="*/ 3865618 h 4739182"/>
              <a:gd name="connsiteX104" fmla="*/ 14834 w 4524081"/>
              <a:gd name="connsiteY104" fmla="*/ 3390489 h 4739182"/>
              <a:gd name="connsiteX105" fmla="*/ 32764 w 4524081"/>
              <a:gd name="connsiteY105" fmla="*/ 3247054 h 4739182"/>
              <a:gd name="connsiteX106" fmla="*/ 41728 w 4524081"/>
              <a:gd name="connsiteY106" fmla="*/ 3220160 h 4739182"/>
              <a:gd name="connsiteX107" fmla="*/ 68623 w 4524081"/>
              <a:gd name="connsiteY107" fmla="*/ 3139477 h 4739182"/>
              <a:gd name="connsiteX108" fmla="*/ 86552 w 4524081"/>
              <a:gd name="connsiteY108" fmla="*/ 3013971 h 4739182"/>
              <a:gd name="connsiteX109" fmla="*/ 122411 w 4524081"/>
              <a:gd name="connsiteY109" fmla="*/ 2897430 h 4739182"/>
              <a:gd name="connsiteX110" fmla="*/ 149305 w 4524081"/>
              <a:gd name="connsiteY110" fmla="*/ 2664348 h 4739182"/>
              <a:gd name="connsiteX111" fmla="*/ 158270 w 4524081"/>
              <a:gd name="connsiteY111" fmla="*/ 2583666 h 4739182"/>
              <a:gd name="connsiteX112" fmla="*/ 167234 w 4524081"/>
              <a:gd name="connsiteY112" fmla="*/ 2538842 h 4739182"/>
              <a:gd name="connsiteX113" fmla="*/ 176199 w 4524081"/>
              <a:gd name="connsiteY113" fmla="*/ 2467124 h 4739182"/>
              <a:gd name="connsiteX114" fmla="*/ 185164 w 4524081"/>
              <a:gd name="connsiteY114" fmla="*/ 2153360 h 4739182"/>
              <a:gd name="connsiteX115" fmla="*/ 194128 w 4524081"/>
              <a:gd name="connsiteY115" fmla="*/ 1983030 h 4739182"/>
              <a:gd name="connsiteX116" fmla="*/ 176199 w 4524081"/>
              <a:gd name="connsiteY116" fmla="*/ 1705124 h 4739182"/>
              <a:gd name="connsiteX117" fmla="*/ 167234 w 4524081"/>
              <a:gd name="connsiteY117" fmla="*/ 1436183 h 4739182"/>
              <a:gd name="connsiteX118" fmla="*/ 158270 w 4524081"/>
              <a:gd name="connsiteY118" fmla="*/ 1247924 h 4739182"/>
              <a:gd name="connsiteX119" fmla="*/ 140340 w 4524081"/>
              <a:gd name="connsiteY119" fmla="*/ 1185171 h 4739182"/>
              <a:gd name="connsiteX120" fmla="*/ 122411 w 4524081"/>
              <a:gd name="connsiteY120" fmla="*/ 1086560 h 4739182"/>
              <a:gd name="connsiteX121" fmla="*/ 113446 w 4524081"/>
              <a:gd name="connsiteY121" fmla="*/ 1050701 h 4739182"/>
              <a:gd name="connsiteX122" fmla="*/ 104481 w 4524081"/>
              <a:gd name="connsiteY122" fmla="*/ 978983 h 4739182"/>
              <a:gd name="connsiteX123" fmla="*/ 95517 w 4524081"/>
              <a:gd name="connsiteY123" fmla="*/ 925195 h 4739182"/>
              <a:gd name="connsiteX124" fmla="*/ 86552 w 4524081"/>
              <a:gd name="connsiteY124" fmla="*/ 880371 h 4739182"/>
              <a:gd name="connsiteX125" fmla="*/ 68623 w 4524081"/>
              <a:gd name="connsiteY125" fmla="*/ 710042 h 4739182"/>
              <a:gd name="connsiteX126" fmla="*/ 59658 w 4524081"/>
              <a:gd name="connsiteY126" fmla="*/ 638324 h 4739182"/>
              <a:gd name="connsiteX127" fmla="*/ 68623 w 4524081"/>
              <a:gd name="connsiteY127" fmla="*/ 503854 h 4739182"/>
              <a:gd name="connsiteX128" fmla="*/ 77587 w 4524081"/>
              <a:gd name="connsiteY128" fmla="*/ 324560 h 4739182"/>
              <a:gd name="connsiteX129" fmla="*/ 95517 w 4524081"/>
              <a:gd name="connsiteY129" fmla="*/ 270771 h 4739182"/>
              <a:gd name="connsiteX130" fmla="*/ 176199 w 4524081"/>
              <a:gd name="connsiteY130" fmla="*/ 243877 h 4739182"/>
              <a:gd name="connsiteX131" fmla="*/ 203093 w 4524081"/>
              <a:gd name="connsiteY131" fmla="*/ 234913 h 4739182"/>
              <a:gd name="connsiteX132" fmla="*/ 229987 w 4524081"/>
              <a:gd name="connsiteY132" fmla="*/ 225948 h 4739182"/>
              <a:gd name="connsiteX133" fmla="*/ 310670 w 4524081"/>
              <a:gd name="connsiteY133" fmla="*/ 199054 h 4739182"/>
              <a:gd name="connsiteX134" fmla="*/ 382387 w 4524081"/>
              <a:gd name="connsiteY134" fmla="*/ 181124 h 4739182"/>
              <a:gd name="connsiteX135" fmla="*/ 472034 w 4524081"/>
              <a:gd name="connsiteY135" fmla="*/ 172160 h 4739182"/>
              <a:gd name="connsiteX136" fmla="*/ 588576 w 4524081"/>
              <a:gd name="connsiteY136" fmla="*/ 145266 h 4739182"/>
              <a:gd name="connsiteX137" fmla="*/ 642364 w 4524081"/>
              <a:gd name="connsiteY137" fmla="*/ 109407 h 4739182"/>
              <a:gd name="connsiteX138" fmla="*/ 696152 w 4524081"/>
              <a:gd name="connsiteY138" fmla="*/ 64583 h 4739182"/>
              <a:gd name="connsiteX139" fmla="*/ 723046 w 4524081"/>
              <a:gd name="connsiteY139" fmla="*/ 46654 h 4739182"/>
              <a:gd name="connsiteX140" fmla="*/ 794764 w 4524081"/>
              <a:gd name="connsiteY140" fmla="*/ 28724 h 4739182"/>
              <a:gd name="connsiteX141" fmla="*/ 1251964 w 4524081"/>
              <a:gd name="connsiteY141" fmla="*/ 37689 h 4739182"/>
              <a:gd name="connsiteX142" fmla="*/ 1583658 w 4524081"/>
              <a:gd name="connsiteY142" fmla="*/ 19760 h 4739182"/>
              <a:gd name="connsiteX143" fmla="*/ 1996034 w 4524081"/>
              <a:gd name="connsiteY143" fmla="*/ 10795 h 4739182"/>
              <a:gd name="connsiteX144" fmla="*/ 2247046 w 4524081"/>
              <a:gd name="connsiteY144" fmla="*/ 10795 h 4739182"/>
              <a:gd name="connsiteX145" fmla="*/ 2291870 w 4524081"/>
              <a:gd name="connsiteY145" fmla="*/ 19760 h 4739182"/>
              <a:gd name="connsiteX146" fmla="*/ 2704246 w 4524081"/>
              <a:gd name="connsiteY146" fmla="*/ 37689 h 4739182"/>
              <a:gd name="connsiteX147" fmla="*/ 2946293 w 4524081"/>
              <a:gd name="connsiteY147" fmla="*/ 64583 h 4739182"/>
              <a:gd name="connsiteX148" fmla="*/ 3098693 w 4524081"/>
              <a:gd name="connsiteY148" fmla="*/ 73548 h 4739182"/>
              <a:gd name="connsiteX149" fmla="*/ 3188340 w 4524081"/>
              <a:gd name="connsiteY149" fmla="*/ 82513 h 4739182"/>
              <a:gd name="connsiteX150" fmla="*/ 3215234 w 4524081"/>
              <a:gd name="connsiteY150" fmla="*/ 91477 h 4739182"/>
              <a:gd name="connsiteX151" fmla="*/ 3295917 w 4524081"/>
              <a:gd name="connsiteY151" fmla="*/ 109407 h 4739182"/>
              <a:gd name="connsiteX152" fmla="*/ 3376599 w 4524081"/>
              <a:gd name="connsiteY152" fmla="*/ 118371 h 4739182"/>
              <a:gd name="connsiteX153" fmla="*/ 3466246 w 4524081"/>
              <a:gd name="connsiteY153" fmla="*/ 136301 h 4739182"/>
              <a:gd name="connsiteX154" fmla="*/ 3645540 w 4524081"/>
              <a:gd name="connsiteY154" fmla="*/ 127336 h 4739182"/>
              <a:gd name="connsiteX155" fmla="*/ 3717258 w 4524081"/>
              <a:gd name="connsiteY155" fmla="*/ 118371 h 4739182"/>
              <a:gd name="connsiteX156" fmla="*/ 3941376 w 4524081"/>
              <a:gd name="connsiteY156" fmla="*/ 109407 h 4739182"/>
              <a:gd name="connsiteX157" fmla="*/ 4129634 w 4524081"/>
              <a:gd name="connsiteY157" fmla="*/ 82513 h 4739182"/>
              <a:gd name="connsiteX158" fmla="*/ 4362717 w 4524081"/>
              <a:gd name="connsiteY158" fmla="*/ 73548 h 4739182"/>
              <a:gd name="connsiteX159" fmla="*/ 4389611 w 4524081"/>
              <a:gd name="connsiteY159" fmla="*/ 64583 h 4739182"/>
              <a:gd name="connsiteX160" fmla="*/ 4452364 w 4524081"/>
              <a:gd name="connsiteY160" fmla="*/ 73548 h 4739182"/>
              <a:gd name="connsiteX161" fmla="*/ 4470293 w 4524081"/>
              <a:gd name="connsiteY161" fmla="*/ 100442 h 4739182"/>
              <a:gd name="connsiteX162" fmla="*/ 4488223 w 4524081"/>
              <a:gd name="connsiteY162" fmla="*/ 136301 h 4739182"/>
              <a:gd name="connsiteX163" fmla="*/ 4524081 w 4524081"/>
              <a:gd name="connsiteY163" fmla="*/ 181124 h 473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4524081" h="4739182">
                <a:moveTo>
                  <a:pt x="4479258" y="145266"/>
                </a:moveTo>
                <a:cubicBezTo>
                  <a:pt x="4482246" y="228936"/>
                  <a:pt x="4486403" y="312573"/>
                  <a:pt x="4488223" y="396277"/>
                </a:cubicBezTo>
                <a:cubicBezTo>
                  <a:pt x="4492380" y="587502"/>
                  <a:pt x="4491801" y="778823"/>
                  <a:pt x="4497187" y="970018"/>
                </a:cubicBezTo>
                <a:cubicBezTo>
                  <a:pt x="4497782" y="991140"/>
                  <a:pt x="4503683" y="1011786"/>
                  <a:pt x="4506152" y="1032771"/>
                </a:cubicBezTo>
                <a:cubicBezTo>
                  <a:pt x="4509661" y="1062597"/>
                  <a:pt x="4512129" y="1092536"/>
                  <a:pt x="4515117" y="1122418"/>
                </a:cubicBezTo>
                <a:cubicBezTo>
                  <a:pt x="4512656" y="1279947"/>
                  <a:pt x="4515442" y="1629490"/>
                  <a:pt x="4497187" y="1848560"/>
                </a:cubicBezTo>
                <a:cubicBezTo>
                  <a:pt x="4495432" y="1869617"/>
                  <a:pt x="4490692" y="1890328"/>
                  <a:pt x="4488223" y="1911313"/>
                </a:cubicBezTo>
                <a:cubicBezTo>
                  <a:pt x="4484714" y="1941139"/>
                  <a:pt x="4483227" y="1971192"/>
                  <a:pt x="4479258" y="2000960"/>
                </a:cubicBezTo>
                <a:cubicBezTo>
                  <a:pt x="4472994" y="2047936"/>
                  <a:pt x="4469850" y="2039030"/>
                  <a:pt x="4461328" y="2081642"/>
                </a:cubicBezTo>
                <a:cubicBezTo>
                  <a:pt x="4457763" y="2099466"/>
                  <a:pt x="4456307" y="2117686"/>
                  <a:pt x="4452364" y="2135430"/>
                </a:cubicBezTo>
                <a:cubicBezTo>
                  <a:pt x="4450314" y="2144655"/>
                  <a:pt x="4445691" y="2153157"/>
                  <a:pt x="4443399" y="2162324"/>
                </a:cubicBezTo>
                <a:cubicBezTo>
                  <a:pt x="4439703" y="2177106"/>
                  <a:pt x="4437739" y="2192274"/>
                  <a:pt x="4434434" y="2207148"/>
                </a:cubicBezTo>
                <a:cubicBezTo>
                  <a:pt x="4426928" y="2240926"/>
                  <a:pt x="4426490" y="2239946"/>
                  <a:pt x="4416505" y="2269901"/>
                </a:cubicBezTo>
                <a:cubicBezTo>
                  <a:pt x="4412630" y="2300902"/>
                  <a:pt x="4405959" y="2362182"/>
                  <a:pt x="4398576" y="2395407"/>
                </a:cubicBezTo>
                <a:cubicBezTo>
                  <a:pt x="4396526" y="2404632"/>
                  <a:pt x="4392599" y="2413336"/>
                  <a:pt x="4389611" y="2422301"/>
                </a:cubicBezTo>
                <a:cubicBezTo>
                  <a:pt x="4386623" y="2443219"/>
                  <a:pt x="4384120" y="2464211"/>
                  <a:pt x="4380646" y="2485054"/>
                </a:cubicBezTo>
                <a:cubicBezTo>
                  <a:pt x="4378141" y="2500084"/>
                  <a:pt x="4374186" y="2514847"/>
                  <a:pt x="4371681" y="2529877"/>
                </a:cubicBezTo>
                <a:cubicBezTo>
                  <a:pt x="4368835" y="2546956"/>
                  <a:pt x="4358717" y="2626557"/>
                  <a:pt x="4353752" y="2646418"/>
                </a:cubicBezTo>
                <a:cubicBezTo>
                  <a:pt x="4349168" y="2664753"/>
                  <a:pt x="4339530" y="2681675"/>
                  <a:pt x="4335823" y="2700207"/>
                </a:cubicBezTo>
                <a:cubicBezTo>
                  <a:pt x="4313680" y="2810916"/>
                  <a:pt x="4340830" y="2672666"/>
                  <a:pt x="4317893" y="2798818"/>
                </a:cubicBezTo>
                <a:cubicBezTo>
                  <a:pt x="4315167" y="2813809"/>
                  <a:pt x="4314278" y="2829375"/>
                  <a:pt x="4308928" y="2843642"/>
                </a:cubicBezTo>
                <a:cubicBezTo>
                  <a:pt x="4305145" y="2853730"/>
                  <a:pt x="4296975" y="2861571"/>
                  <a:pt x="4290999" y="2870536"/>
                </a:cubicBezTo>
                <a:cubicBezTo>
                  <a:pt x="4288011" y="2885477"/>
                  <a:pt x="4286220" y="2900709"/>
                  <a:pt x="4282034" y="2915360"/>
                </a:cubicBezTo>
                <a:cubicBezTo>
                  <a:pt x="4274246" y="2942618"/>
                  <a:pt x="4260699" y="2968244"/>
                  <a:pt x="4255140" y="2996042"/>
                </a:cubicBezTo>
                <a:cubicBezTo>
                  <a:pt x="4242245" y="3060523"/>
                  <a:pt x="4252990" y="3027238"/>
                  <a:pt x="4219281" y="3094654"/>
                </a:cubicBezTo>
                <a:cubicBezTo>
                  <a:pt x="4216293" y="3109595"/>
                  <a:pt x="4216319" y="3125472"/>
                  <a:pt x="4210317" y="3139477"/>
                </a:cubicBezTo>
                <a:cubicBezTo>
                  <a:pt x="4172259" y="3228279"/>
                  <a:pt x="4210092" y="3077625"/>
                  <a:pt x="4183423" y="3184301"/>
                </a:cubicBezTo>
                <a:cubicBezTo>
                  <a:pt x="4176741" y="3211029"/>
                  <a:pt x="4171688" y="3238138"/>
                  <a:pt x="4165493" y="3264983"/>
                </a:cubicBezTo>
                <a:cubicBezTo>
                  <a:pt x="4162722" y="3276988"/>
                  <a:pt x="4159201" y="3288814"/>
                  <a:pt x="4156528" y="3300842"/>
                </a:cubicBezTo>
                <a:cubicBezTo>
                  <a:pt x="4153223" y="3315716"/>
                  <a:pt x="4151942" y="3331071"/>
                  <a:pt x="4147564" y="3345666"/>
                </a:cubicBezTo>
                <a:cubicBezTo>
                  <a:pt x="4142940" y="3361079"/>
                  <a:pt x="4135611" y="3375548"/>
                  <a:pt x="4129634" y="3390489"/>
                </a:cubicBezTo>
                <a:cubicBezTo>
                  <a:pt x="4126646" y="3405430"/>
                  <a:pt x="4123175" y="3420283"/>
                  <a:pt x="4120670" y="3435313"/>
                </a:cubicBezTo>
                <a:cubicBezTo>
                  <a:pt x="4117196" y="3456156"/>
                  <a:pt x="4115849" y="3477346"/>
                  <a:pt x="4111705" y="3498066"/>
                </a:cubicBezTo>
                <a:cubicBezTo>
                  <a:pt x="4106872" y="3522229"/>
                  <a:pt x="4098609" y="3545620"/>
                  <a:pt x="4093776" y="3569783"/>
                </a:cubicBezTo>
                <a:cubicBezTo>
                  <a:pt x="4090788" y="3584724"/>
                  <a:pt x="4088507" y="3599825"/>
                  <a:pt x="4084811" y="3614607"/>
                </a:cubicBezTo>
                <a:cubicBezTo>
                  <a:pt x="4078518" y="3639780"/>
                  <a:pt x="4066140" y="3661655"/>
                  <a:pt x="4057917" y="3686324"/>
                </a:cubicBezTo>
                <a:cubicBezTo>
                  <a:pt x="4038621" y="3744213"/>
                  <a:pt x="4062535" y="3701807"/>
                  <a:pt x="4031023" y="3749077"/>
                </a:cubicBezTo>
                <a:cubicBezTo>
                  <a:pt x="4000588" y="3870813"/>
                  <a:pt x="4044092" y="3722936"/>
                  <a:pt x="4004128" y="3802866"/>
                </a:cubicBezTo>
                <a:cubicBezTo>
                  <a:pt x="3989735" y="3831652"/>
                  <a:pt x="3978448" y="3861981"/>
                  <a:pt x="3968270" y="3892513"/>
                </a:cubicBezTo>
                <a:cubicBezTo>
                  <a:pt x="3931911" y="4001587"/>
                  <a:pt x="3974067" y="3890848"/>
                  <a:pt x="3914481" y="4000089"/>
                </a:cubicBezTo>
                <a:cubicBezTo>
                  <a:pt x="3906775" y="4014216"/>
                  <a:pt x="3903088" y="4030208"/>
                  <a:pt x="3896552" y="4044913"/>
                </a:cubicBezTo>
                <a:cubicBezTo>
                  <a:pt x="3891125" y="4057125"/>
                  <a:pt x="3885253" y="4069168"/>
                  <a:pt x="3878623" y="4080771"/>
                </a:cubicBezTo>
                <a:cubicBezTo>
                  <a:pt x="3873277" y="4090126"/>
                  <a:pt x="3866404" y="4098529"/>
                  <a:pt x="3860693" y="4107666"/>
                </a:cubicBezTo>
                <a:cubicBezTo>
                  <a:pt x="3851458" y="4122442"/>
                  <a:pt x="3843927" y="4138310"/>
                  <a:pt x="3833799" y="4152489"/>
                </a:cubicBezTo>
                <a:cubicBezTo>
                  <a:pt x="3781558" y="4225626"/>
                  <a:pt x="3784773" y="4219443"/>
                  <a:pt x="3735187" y="4269030"/>
                </a:cubicBezTo>
                <a:lnTo>
                  <a:pt x="3690364" y="4313854"/>
                </a:lnTo>
                <a:cubicBezTo>
                  <a:pt x="3675423" y="4325807"/>
                  <a:pt x="3660847" y="4338233"/>
                  <a:pt x="3645540" y="4349713"/>
                </a:cubicBezTo>
                <a:cubicBezTo>
                  <a:pt x="3624975" y="4365136"/>
                  <a:pt x="3603078" y="4378754"/>
                  <a:pt x="3582787" y="4394536"/>
                </a:cubicBezTo>
                <a:cubicBezTo>
                  <a:pt x="3559124" y="4412941"/>
                  <a:pt x="3569488" y="4416885"/>
                  <a:pt x="3537964" y="4430395"/>
                </a:cubicBezTo>
                <a:cubicBezTo>
                  <a:pt x="3526639" y="4435248"/>
                  <a:pt x="3514058" y="4436372"/>
                  <a:pt x="3502105" y="4439360"/>
                </a:cubicBezTo>
                <a:cubicBezTo>
                  <a:pt x="3491118" y="4448149"/>
                  <a:pt x="3449410" y="4483636"/>
                  <a:pt x="3430387" y="4493148"/>
                </a:cubicBezTo>
                <a:cubicBezTo>
                  <a:pt x="3410032" y="4503326"/>
                  <a:pt x="3388552" y="4511077"/>
                  <a:pt x="3367634" y="4520042"/>
                </a:cubicBezTo>
                <a:cubicBezTo>
                  <a:pt x="3358669" y="4529007"/>
                  <a:pt x="3352079" y="4541266"/>
                  <a:pt x="3340740" y="4546936"/>
                </a:cubicBezTo>
                <a:cubicBezTo>
                  <a:pt x="3327112" y="4553750"/>
                  <a:pt x="3310617" y="4551892"/>
                  <a:pt x="3295917" y="4555901"/>
                </a:cubicBezTo>
                <a:cubicBezTo>
                  <a:pt x="3277683" y="4560874"/>
                  <a:pt x="3260463" y="4569246"/>
                  <a:pt x="3242128" y="4573830"/>
                </a:cubicBezTo>
                <a:cubicBezTo>
                  <a:pt x="3154724" y="4595682"/>
                  <a:pt x="3263818" y="4569011"/>
                  <a:pt x="3161446" y="4591760"/>
                </a:cubicBezTo>
                <a:cubicBezTo>
                  <a:pt x="3149419" y="4594433"/>
                  <a:pt x="3137276" y="4596828"/>
                  <a:pt x="3125587" y="4600724"/>
                </a:cubicBezTo>
                <a:cubicBezTo>
                  <a:pt x="3111607" y="4605384"/>
                  <a:pt x="3072767" y="4623419"/>
                  <a:pt x="3053870" y="4627618"/>
                </a:cubicBezTo>
                <a:cubicBezTo>
                  <a:pt x="3036126" y="4631561"/>
                  <a:pt x="3018011" y="4633595"/>
                  <a:pt x="3000081" y="4636583"/>
                </a:cubicBezTo>
                <a:cubicBezTo>
                  <a:pt x="2991116" y="4642560"/>
                  <a:pt x="2982824" y="4649695"/>
                  <a:pt x="2973187" y="4654513"/>
                </a:cubicBezTo>
                <a:cubicBezTo>
                  <a:pt x="2964735" y="4658739"/>
                  <a:pt x="2955501" y="4661352"/>
                  <a:pt x="2946293" y="4663477"/>
                </a:cubicBezTo>
                <a:cubicBezTo>
                  <a:pt x="2916599" y="4670329"/>
                  <a:pt x="2886528" y="4675431"/>
                  <a:pt x="2856646" y="4681407"/>
                </a:cubicBezTo>
                <a:cubicBezTo>
                  <a:pt x="2841705" y="4684395"/>
                  <a:pt x="2826605" y="4686675"/>
                  <a:pt x="2811823" y="4690371"/>
                </a:cubicBezTo>
                <a:cubicBezTo>
                  <a:pt x="2799870" y="4693359"/>
                  <a:pt x="2788117" y="4697310"/>
                  <a:pt x="2775964" y="4699336"/>
                </a:cubicBezTo>
                <a:cubicBezTo>
                  <a:pt x="2722253" y="4708288"/>
                  <a:pt x="2648033" y="4712986"/>
                  <a:pt x="2596670" y="4717266"/>
                </a:cubicBezTo>
                <a:cubicBezTo>
                  <a:pt x="2587705" y="4720254"/>
                  <a:pt x="2579097" y="4724677"/>
                  <a:pt x="2569776" y="4726230"/>
                </a:cubicBezTo>
                <a:cubicBezTo>
                  <a:pt x="2399061" y="4754682"/>
                  <a:pt x="2070615" y="4727586"/>
                  <a:pt x="1996034" y="4726230"/>
                </a:cubicBezTo>
                <a:lnTo>
                  <a:pt x="1942246" y="4717266"/>
                </a:lnTo>
                <a:cubicBezTo>
                  <a:pt x="1927255" y="4714540"/>
                  <a:pt x="1912453" y="4710806"/>
                  <a:pt x="1897423" y="4708301"/>
                </a:cubicBezTo>
                <a:cubicBezTo>
                  <a:pt x="1876580" y="4704827"/>
                  <a:pt x="1855554" y="4702549"/>
                  <a:pt x="1834670" y="4699336"/>
                </a:cubicBezTo>
                <a:cubicBezTo>
                  <a:pt x="1816704" y="4696572"/>
                  <a:pt x="1798811" y="4693359"/>
                  <a:pt x="1780881" y="4690371"/>
                </a:cubicBezTo>
                <a:cubicBezTo>
                  <a:pt x="1765940" y="4684395"/>
                  <a:pt x="1751890" y="4675321"/>
                  <a:pt x="1736058" y="4672442"/>
                </a:cubicBezTo>
                <a:cubicBezTo>
                  <a:pt x="1641878" y="4655319"/>
                  <a:pt x="1567074" y="4659331"/>
                  <a:pt x="1476081" y="4636583"/>
                </a:cubicBezTo>
                <a:lnTo>
                  <a:pt x="1404364" y="4618654"/>
                </a:lnTo>
                <a:cubicBezTo>
                  <a:pt x="1389517" y="4615228"/>
                  <a:pt x="1374322" y="4613385"/>
                  <a:pt x="1359540" y="4609689"/>
                </a:cubicBezTo>
                <a:cubicBezTo>
                  <a:pt x="1321067" y="4600070"/>
                  <a:pt x="1339544" y="4599898"/>
                  <a:pt x="1296787" y="4582795"/>
                </a:cubicBezTo>
                <a:cubicBezTo>
                  <a:pt x="1279240" y="4575776"/>
                  <a:pt x="1261232" y="4569839"/>
                  <a:pt x="1242999" y="4564866"/>
                </a:cubicBezTo>
                <a:cubicBezTo>
                  <a:pt x="1228299" y="4560857"/>
                  <a:pt x="1212876" y="4559910"/>
                  <a:pt x="1198176" y="4555901"/>
                </a:cubicBezTo>
                <a:cubicBezTo>
                  <a:pt x="1099831" y="4529079"/>
                  <a:pt x="1184149" y="4545811"/>
                  <a:pt x="1108528" y="4529007"/>
                </a:cubicBezTo>
                <a:cubicBezTo>
                  <a:pt x="1093654" y="4525702"/>
                  <a:pt x="1078405" y="4524051"/>
                  <a:pt x="1063705" y="4520042"/>
                </a:cubicBezTo>
                <a:cubicBezTo>
                  <a:pt x="1045472" y="4515069"/>
                  <a:pt x="1027846" y="4508089"/>
                  <a:pt x="1009917" y="4502113"/>
                </a:cubicBezTo>
                <a:lnTo>
                  <a:pt x="983023" y="4493148"/>
                </a:lnTo>
                <a:cubicBezTo>
                  <a:pt x="960458" y="4470583"/>
                  <a:pt x="945096" y="4452877"/>
                  <a:pt x="911305" y="4439360"/>
                </a:cubicBezTo>
                <a:cubicBezTo>
                  <a:pt x="896364" y="4433383"/>
                  <a:pt x="880874" y="4428627"/>
                  <a:pt x="866481" y="4421430"/>
                </a:cubicBezTo>
                <a:cubicBezTo>
                  <a:pt x="856844" y="4416612"/>
                  <a:pt x="849224" y="4408319"/>
                  <a:pt x="839587" y="4403501"/>
                </a:cubicBezTo>
                <a:cubicBezTo>
                  <a:pt x="795405" y="4381410"/>
                  <a:pt x="828613" y="4410859"/>
                  <a:pt x="785799" y="4376607"/>
                </a:cubicBezTo>
                <a:cubicBezTo>
                  <a:pt x="779199" y="4371327"/>
                  <a:pt x="774903" y="4363365"/>
                  <a:pt x="767870" y="4358677"/>
                </a:cubicBezTo>
                <a:cubicBezTo>
                  <a:pt x="756751" y="4351264"/>
                  <a:pt x="743130" y="4348161"/>
                  <a:pt x="732011" y="4340748"/>
                </a:cubicBezTo>
                <a:cubicBezTo>
                  <a:pt x="707147" y="4324172"/>
                  <a:pt x="688642" y="4296410"/>
                  <a:pt x="660293" y="4286960"/>
                </a:cubicBezTo>
                <a:lnTo>
                  <a:pt x="525823" y="4242136"/>
                </a:lnTo>
                <a:cubicBezTo>
                  <a:pt x="513870" y="4233171"/>
                  <a:pt x="503025" y="4222498"/>
                  <a:pt x="489964" y="4215242"/>
                </a:cubicBezTo>
                <a:cubicBezTo>
                  <a:pt x="475897" y="4207427"/>
                  <a:pt x="460263" y="4202812"/>
                  <a:pt x="445140" y="4197313"/>
                </a:cubicBezTo>
                <a:cubicBezTo>
                  <a:pt x="427379" y="4190854"/>
                  <a:pt x="409585" y="4184356"/>
                  <a:pt x="391352" y="4179383"/>
                </a:cubicBezTo>
                <a:cubicBezTo>
                  <a:pt x="272315" y="4146917"/>
                  <a:pt x="401261" y="4188661"/>
                  <a:pt x="319634" y="4161454"/>
                </a:cubicBezTo>
                <a:cubicBezTo>
                  <a:pt x="313658" y="4152489"/>
                  <a:pt x="310118" y="4141291"/>
                  <a:pt x="301705" y="4134560"/>
                </a:cubicBezTo>
                <a:cubicBezTo>
                  <a:pt x="294326" y="4128657"/>
                  <a:pt x="282914" y="4130457"/>
                  <a:pt x="274811" y="4125595"/>
                </a:cubicBezTo>
                <a:cubicBezTo>
                  <a:pt x="267563" y="4121247"/>
                  <a:pt x="263914" y="4112354"/>
                  <a:pt x="256881" y="4107666"/>
                </a:cubicBezTo>
                <a:cubicBezTo>
                  <a:pt x="245762" y="4100253"/>
                  <a:pt x="232404" y="4096740"/>
                  <a:pt x="221023" y="4089736"/>
                </a:cubicBezTo>
                <a:cubicBezTo>
                  <a:pt x="193495" y="4072796"/>
                  <a:pt x="169250" y="4050404"/>
                  <a:pt x="140340" y="4035948"/>
                </a:cubicBezTo>
                <a:cubicBezTo>
                  <a:pt x="128387" y="4029971"/>
                  <a:pt x="115356" y="4025786"/>
                  <a:pt x="104481" y="4018018"/>
                </a:cubicBezTo>
                <a:cubicBezTo>
                  <a:pt x="45726" y="3976050"/>
                  <a:pt x="108382" y="4001388"/>
                  <a:pt x="50693" y="3982160"/>
                </a:cubicBezTo>
                <a:lnTo>
                  <a:pt x="32764" y="3928371"/>
                </a:lnTo>
                <a:cubicBezTo>
                  <a:pt x="29776" y="3919406"/>
                  <a:pt x="26091" y="3910644"/>
                  <a:pt x="23799" y="3901477"/>
                </a:cubicBezTo>
                <a:lnTo>
                  <a:pt x="14834" y="3865618"/>
                </a:lnTo>
                <a:cubicBezTo>
                  <a:pt x="-10008" y="3666865"/>
                  <a:pt x="848" y="3782093"/>
                  <a:pt x="14834" y="3390489"/>
                </a:cubicBezTo>
                <a:cubicBezTo>
                  <a:pt x="16458" y="3345019"/>
                  <a:pt x="21351" y="3292705"/>
                  <a:pt x="32764" y="3247054"/>
                </a:cubicBezTo>
                <a:cubicBezTo>
                  <a:pt x="35056" y="3237887"/>
                  <a:pt x="39436" y="3229327"/>
                  <a:pt x="41728" y="3220160"/>
                </a:cubicBezTo>
                <a:cubicBezTo>
                  <a:pt x="59105" y="3150650"/>
                  <a:pt x="38799" y="3199123"/>
                  <a:pt x="68623" y="3139477"/>
                </a:cubicBezTo>
                <a:cubicBezTo>
                  <a:pt x="74599" y="3097642"/>
                  <a:pt x="73188" y="3054062"/>
                  <a:pt x="86552" y="3013971"/>
                </a:cubicBezTo>
                <a:cubicBezTo>
                  <a:pt x="105383" y="2957480"/>
                  <a:pt x="92802" y="2996128"/>
                  <a:pt x="122411" y="2897430"/>
                </a:cubicBezTo>
                <a:cubicBezTo>
                  <a:pt x="147949" y="2590989"/>
                  <a:pt x="110946" y="3009570"/>
                  <a:pt x="149305" y="2664348"/>
                </a:cubicBezTo>
                <a:cubicBezTo>
                  <a:pt x="152293" y="2637454"/>
                  <a:pt x="154443" y="2610454"/>
                  <a:pt x="158270" y="2583666"/>
                </a:cubicBezTo>
                <a:cubicBezTo>
                  <a:pt x="160425" y="2568582"/>
                  <a:pt x="164917" y="2553902"/>
                  <a:pt x="167234" y="2538842"/>
                </a:cubicBezTo>
                <a:cubicBezTo>
                  <a:pt x="170897" y="2515030"/>
                  <a:pt x="173211" y="2491030"/>
                  <a:pt x="176199" y="2467124"/>
                </a:cubicBezTo>
                <a:cubicBezTo>
                  <a:pt x="179187" y="2362536"/>
                  <a:pt x="181292" y="2257919"/>
                  <a:pt x="185164" y="2153360"/>
                </a:cubicBezTo>
                <a:cubicBezTo>
                  <a:pt x="187268" y="2096544"/>
                  <a:pt x="194128" y="2039885"/>
                  <a:pt x="194128" y="1983030"/>
                </a:cubicBezTo>
                <a:cubicBezTo>
                  <a:pt x="194128" y="1782469"/>
                  <a:pt x="198541" y="1816832"/>
                  <a:pt x="176199" y="1705124"/>
                </a:cubicBezTo>
                <a:cubicBezTo>
                  <a:pt x="173211" y="1615477"/>
                  <a:pt x="170749" y="1525811"/>
                  <a:pt x="167234" y="1436183"/>
                </a:cubicBezTo>
                <a:cubicBezTo>
                  <a:pt x="164772" y="1373407"/>
                  <a:pt x="163280" y="1310548"/>
                  <a:pt x="158270" y="1247924"/>
                </a:cubicBezTo>
                <a:cubicBezTo>
                  <a:pt x="157085" y="1233115"/>
                  <a:pt x="145476" y="1200578"/>
                  <a:pt x="140340" y="1185171"/>
                </a:cubicBezTo>
                <a:cubicBezTo>
                  <a:pt x="133851" y="1146235"/>
                  <a:pt x="130766" y="1124158"/>
                  <a:pt x="122411" y="1086560"/>
                </a:cubicBezTo>
                <a:cubicBezTo>
                  <a:pt x="119738" y="1074533"/>
                  <a:pt x="115472" y="1062854"/>
                  <a:pt x="113446" y="1050701"/>
                </a:cubicBezTo>
                <a:cubicBezTo>
                  <a:pt x="109485" y="1026937"/>
                  <a:pt x="107888" y="1002833"/>
                  <a:pt x="104481" y="978983"/>
                </a:cubicBezTo>
                <a:cubicBezTo>
                  <a:pt x="101910" y="960989"/>
                  <a:pt x="98768" y="943078"/>
                  <a:pt x="95517" y="925195"/>
                </a:cubicBezTo>
                <a:cubicBezTo>
                  <a:pt x="92791" y="910204"/>
                  <a:pt x="88707" y="895455"/>
                  <a:pt x="86552" y="880371"/>
                </a:cubicBezTo>
                <a:cubicBezTo>
                  <a:pt x="81295" y="843576"/>
                  <a:pt x="72483" y="744782"/>
                  <a:pt x="68623" y="710042"/>
                </a:cubicBezTo>
                <a:cubicBezTo>
                  <a:pt x="65963" y="686097"/>
                  <a:pt x="62646" y="662230"/>
                  <a:pt x="59658" y="638324"/>
                </a:cubicBezTo>
                <a:cubicBezTo>
                  <a:pt x="62646" y="593501"/>
                  <a:pt x="66060" y="548704"/>
                  <a:pt x="68623" y="503854"/>
                </a:cubicBezTo>
                <a:cubicBezTo>
                  <a:pt x="72037" y="444112"/>
                  <a:pt x="70728" y="384005"/>
                  <a:pt x="77587" y="324560"/>
                </a:cubicBezTo>
                <a:cubicBezTo>
                  <a:pt x="79753" y="305785"/>
                  <a:pt x="77587" y="276747"/>
                  <a:pt x="95517" y="270771"/>
                </a:cubicBezTo>
                <a:lnTo>
                  <a:pt x="176199" y="243877"/>
                </a:lnTo>
                <a:lnTo>
                  <a:pt x="203093" y="234913"/>
                </a:lnTo>
                <a:lnTo>
                  <a:pt x="229987" y="225948"/>
                </a:lnTo>
                <a:cubicBezTo>
                  <a:pt x="264890" y="191045"/>
                  <a:pt x="234469" y="214294"/>
                  <a:pt x="310670" y="199054"/>
                </a:cubicBezTo>
                <a:cubicBezTo>
                  <a:pt x="401178" y="180953"/>
                  <a:pt x="249032" y="198904"/>
                  <a:pt x="382387" y="181124"/>
                </a:cubicBezTo>
                <a:cubicBezTo>
                  <a:pt x="412155" y="177155"/>
                  <a:pt x="442152" y="175148"/>
                  <a:pt x="472034" y="172160"/>
                </a:cubicBezTo>
                <a:cubicBezTo>
                  <a:pt x="570947" y="152377"/>
                  <a:pt x="532770" y="163866"/>
                  <a:pt x="588576" y="145266"/>
                </a:cubicBezTo>
                <a:cubicBezTo>
                  <a:pt x="606505" y="133313"/>
                  <a:pt x="627127" y="124644"/>
                  <a:pt x="642364" y="109407"/>
                </a:cubicBezTo>
                <a:cubicBezTo>
                  <a:pt x="667844" y="83925"/>
                  <a:pt x="658858" y="91221"/>
                  <a:pt x="696152" y="64583"/>
                </a:cubicBezTo>
                <a:cubicBezTo>
                  <a:pt x="704919" y="58321"/>
                  <a:pt x="713409" y="51472"/>
                  <a:pt x="723046" y="46654"/>
                </a:cubicBezTo>
                <a:cubicBezTo>
                  <a:pt x="741425" y="37465"/>
                  <a:pt x="777713" y="32134"/>
                  <a:pt x="794764" y="28724"/>
                </a:cubicBezTo>
                <a:lnTo>
                  <a:pt x="1251964" y="37689"/>
                </a:lnTo>
                <a:cubicBezTo>
                  <a:pt x="1332368" y="37689"/>
                  <a:pt x="1498840" y="22453"/>
                  <a:pt x="1583658" y="19760"/>
                </a:cubicBezTo>
                <a:cubicBezTo>
                  <a:pt x="1721080" y="15397"/>
                  <a:pt x="1858575" y="13783"/>
                  <a:pt x="1996034" y="10795"/>
                </a:cubicBezTo>
                <a:cubicBezTo>
                  <a:pt x="2115148" y="-4095"/>
                  <a:pt x="2073449" y="-3093"/>
                  <a:pt x="2247046" y="10795"/>
                </a:cubicBezTo>
                <a:cubicBezTo>
                  <a:pt x="2262235" y="12010"/>
                  <a:pt x="2276716" y="18165"/>
                  <a:pt x="2291870" y="19760"/>
                </a:cubicBezTo>
                <a:cubicBezTo>
                  <a:pt x="2411791" y="32383"/>
                  <a:pt x="2605864" y="34614"/>
                  <a:pt x="2704246" y="37689"/>
                </a:cubicBezTo>
                <a:cubicBezTo>
                  <a:pt x="2800125" y="53669"/>
                  <a:pt x="2809606" y="56542"/>
                  <a:pt x="2946293" y="64583"/>
                </a:cubicBezTo>
                <a:lnTo>
                  <a:pt x="3098693" y="73548"/>
                </a:lnTo>
                <a:cubicBezTo>
                  <a:pt x="3128642" y="75767"/>
                  <a:pt x="3158458" y="79525"/>
                  <a:pt x="3188340" y="82513"/>
                </a:cubicBezTo>
                <a:cubicBezTo>
                  <a:pt x="3197305" y="85501"/>
                  <a:pt x="3206148" y="88881"/>
                  <a:pt x="3215234" y="91477"/>
                </a:cubicBezTo>
                <a:cubicBezTo>
                  <a:pt x="3234811" y="97070"/>
                  <a:pt x="3277429" y="106766"/>
                  <a:pt x="3295917" y="109407"/>
                </a:cubicBezTo>
                <a:cubicBezTo>
                  <a:pt x="3322705" y="113234"/>
                  <a:pt x="3349871" y="114151"/>
                  <a:pt x="3376599" y="118371"/>
                </a:cubicBezTo>
                <a:cubicBezTo>
                  <a:pt x="3406700" y="123124"/>
                  <a:pt x="3466246" y="136301"/>
                  <a:pt x="3466246" y="136301"/>
                </a:cubicBezTo>
                <a:cubicBezTo>
                  <a:pt x="3526011" y="133313"/>
                  <a:pt x="3585853" y="131600"/>
                  <a:pt x="3645540" y="127336"/>
                </a:cubicBezTo>
                <a:cubicBezTo>
                  <a:pt x="3669571" y="125619"/>
                  <a:pt x="3693210" y="119828"/>
                  <a:pt x="3717258" y="118371"/>
                </a:cubicBezTo>
                <a:cubicBezTo>
                  <a:pt x="3791887" y="113848"/>
                  <a:pt x="3866670" y="112395"/>
                  <a:pt x="3941376" y="109407"/>
                </a:cubicBezTo>
                <a:cubicBezTo>
                  <a:pt x="4006589" y="96364"/>
                  <a:pt x="4056012" y="85345"/>
                  <a:pt x="4129634" y="82513"/>
                </a:cubicBezTo>
                <a:lnTo>
                  <a:pt x="4362717" y="73548"/>
                </a:lnTo>
                <a:cubicBezTo>
                  <a:pt x="4371682" y="70560"/>
                  <a:pt x="4380161" y="64583"/>
                  <a:pt x="4389611" y="64583"/>
                </a:cubicBezTo>
                <a:cubicBezTo>
                  <a:pt x="4410741" y="64583"/>
                  <a:pt x="4433055" y="64966"/>
                  <a:pt x="4452364" y="73548"/>
                </a:cubicBezTo>
                <a:cubicBezTo>
                  <a:pt x="4462210" y="77924"/>
                  <a:pt x="4464948" y="91087"/>
                  <a:pt x="4470293" y="100442"/>
                </a:cubicBezTo>
                <a:cubicBezTo>
                  <a:pt x="4476923" y="112045"/>
                  <a:pt x="4481593" y="124698"/>
                  <a:pt x="4488223" y="136301"/>
                </a:cubicBezTo>
                <a:cubicBezTo>
                  <a:pt x="4503302" y="162689"/>
                  <a:pt x="4504447" y="161490"/>
                  <a:pt x="4524081" y="18112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Kombinationstegning 3"/>
          <p:cNvSpPr/>
          <p:nvPr/>
        </p:nvSpPr>
        <p:spPr>
          <a:xfrm>
            <a:off x="1380565" y="1960320"/>
            <a:ext cx="1649884" cy="590098"/>
          </a:xfrm>
          <a:custGeom>
            <a:avLst/>
            <a:gdLst>
              <a:gd name="connsiteX0" fmla="*/ 170329 w 1649884"/>
              <a:gd name="connsiteY0" fmla="*/ 11915 h 590098"/>
              <a:gd name="connsiteX1" fmla="*/ 107576 w 1649884"/>
              <a:gd name="connsiteY1" fmla="*/ 47774 h 590098"/>
              <a:gd name="connsiteX2" fmla="*/ 98611 w 1649884"/>
              <a:gd name="connsiteY2" fmla="*/ 74668 h 590098"/>
              <a:gd name="connsiteX3" fmla="*/ 107576 w 1649884"/>
              <a:gd name="connsiteY3" fmla="*/ 101562 h 590098"/>
              <a:gd name="connsiteX4" fmla="*/ 170329 w 1649884"/>
              <a:gd name="connsiteY4" fmla="*/ 128456 h 590098"/>
              <a:gd name="connsiteX5" fmla="*/ 197223 w 1649884"/>
              <a:gd name="connsiteY5" fmla="*/ 146386 h 590098"/>
              <a:gd name="connsiteX6" fmla="*/ 286870 w 1649884"/>
              <a:gd name="connsiteY6" fmla="*/ 119492 h 590098"/>
              <a:gd name="connsiteX7" fmla="*/ 304800 w 1649884"/>
              <a:gd name="connsiteY7" fmla="*/ 101562 h 590098"/>
              <a:gd name="connsiteX8" fmla="*/ 313764 w 1649884"/>
              <a:gd name="connsiteY8" fmla="*/ 74668 h 590098"/>
              <a:gd name="connsiteX9" fmla="*/ 286870 w 1649884"/>
              <a:gd name="connsiteY9" fmla="*/ 65704 h 590098"/>
              <a:gd name="connsiteX10" fmla="*/ 251011 w 1649884"/>
              <a:gd name="connsiteY10" fmla="*/ 74668 h 590098"/>
              <a:gd name="connsiteX11" fmla="*/ 197223 w 1649884"/>
              <a:gd name="connsiteY11" fmla="*/ 101562 h 590098"/>
              <a:gd name="connsiteX12" fmla="*/ 179294 w 1649884"/>
              <a:gd name="connsiteY12" fmla="*/ 155351 h 590098"/>
              <a:gd name="connsiteX13" fmla="*/ 161364 w 1649884"/>
              <a:gd name="connsiteY13" fmla="*/ 280856 h 590098"/>
              <a:gd name="connsiteX14" fmla="*/ 143435 w 1649884"/>
              <a:gd name="connsiteY14" fmla="*/ 334645 h 590098"/>
              <a:gd name="connsiteX15" fmla="*/ 89647 w 1649884"/>
              <a:gd name="connsiteY15" fmla="*/ 361539 h 590098"/>
              <a:gd name="connsiteX16" fmla="*/ 35859 w 1649884"/>
              <a:gd name="connsiteY16" fmla="*/ 352574 h 590098"/>
              <a:gd name="connsiteX17" fmla="*/ 8964 w 1649884"/>
              <a:gd name="connsiteY17" fmla="*/ 343609 h 590098"/>
              <a:gd name="connsiteX18" fmla="*/ 0 w 1649884"/>
              <a:gd name="connsiteY18" fmla="*/ 316715 h 590098"/>
              <a:gd name="connsiteX19" fmla="*/ 35859 w 1649884"/>
              <a:gd name="connsiteY19" fmla="*/ 227068 h 590098"/>
              <a:gd name="connsiteX20" fmla="*/ 89647 w 1649884"/>
              <a:gd name="connsiteY20" fmla="*/ 236033 h 590098"/>
              <a:gd name="connsiteX21" fmla="*/ 125506 w 1649884"/>
              <a:gd name="connsiteY21" fmla="*/ 253962 h 590098"/>
              <a:gd name="connsiteX22" fmla="*/ 179294 w 1649884"/>
              <a:gd name="connsiteY22" fmla="*/ 298786 h 590098"/>
              <a:gd name="connsiteX23" fmla="*/ 233082 w 1649884"/>
              <a:gd name="connsiteY23" fmla="*/ 325680 h 590098"/>
              <a:gd name="connsiteX24" fmla="*/ 251011 w 1649884"/>
              <a:gd name="connsiteY24" fmla="*/ 352574 h 590098"/>
              <a:gd name="connsiteX25" fmla="*/ 259976 w 1649884"/>
              <a:gd name="connsiteY25" fmla="*/ 379468 h 590098"/>
              <a:gd name="connsiteX26" fmla="*/ 295835 w 1649884"/>
              <a:gd name="connsiteY26" fmla="*/ 397398 h 590098"/>
              <a:gd name="connsiteX27" fmla="*/ 340659 w 1649884"/>
              <a:gd name="connsiteY27" fmla="*/ 388433 h 590098"/>
              <a:gd name="connsiteX28" fmla="*/ 376517 w 1649884"/>
              <a:gd name="connsiteY28" fmla="*/ 379468 h 590098"/>
              <a:gd name="connsiteX29" fmla="*/ 394447 w 1649884"/>
              <a:gd name="connsiteY29" fmla="*/ 325680 h 590098"/>
              <a:gd name="connsiteX30" fmla="*/ 385482 w 1649884"/>
              <a:gd name="connsiteY30" fmla="*/ 236033 h 590098"/>
              <a:gd name="connsiteX31" fmla="*/ 349623 w 1649884"/>
              <a:gd name="connsiteY31" fmla="*/ 244998 h 590098"/>
              <a:gd name="connsiteX32" fmla="*/ 322729 w 1649884"/>
              <a:gd name="connsiteY32" fmla="*/ 271892 h 590098"/>
              <a:gd name="connsiteX33" fmla="*/ 304800 w 1649884"/>
              <a:gd name="connsiteY33" fmla="*/ 325680 h 590098"/>
              <a:gd name="connsiteX34" fmla="*/ 295835 w 1649884"/>
              <a:gd name="connsiteY34" fmla="*/ 352574 h 590098"/>
              <a:gd name="connsiteX35" fmla="*/ 304800 w 1649884"/>
              <a:gd name="connsiteY35" fmla="*/ 415327 h 590098"/>
              <a:gd name="connsiteX36" fmla="*/ 331694 w 1649884"/>
              <a:gd name="connsiteY36" fmla="*/ 424292 h 590098"/>
              <a:gd name="connsiteX37" fmla="*/ 403411 w 1649884"/>
              <a:gd name="connsiteY37" fmla="*/ 415327 h 590098"/>
              <a:gd name="connsiteX38" fmla="*/ 421341 w 1649884"/>
              <a:gd name="connsiteY38" fmla="*/ 397398 h 590098"/>
              <a:gd name="connsiteX39" fmla="*/ 421341 w 1649884"/>
              <a:gd name="connsiteY39" fmla="*/ 271892 h 590098"/>
              <a:gd name="connsiteX40" fmla="*/ 510988 w 1649884"/>
              <a:gd name="connsiteY40" fmla="*/ 253962 h 590098"/>
              <a:gd name="connsiteX41" fmla="*/ 582706 w 1649884"/>
              <a:gd name="connsiteY41" fmla="*/ 236033 h 590098"/>
              <a:gd name="connsiteX42" fmla="*/ 609600 w 1649884"/>
              <a:gd name="connsiteY42" fmla="*/ 218104 h 590098"/>
              <a:gd name="connsiteX43" fmla="*/ 636494 w 1649884"/>
              <a:gd name="connsiteY43" fmla="*/ 209139 h 590098"/>
              <a:gd name="connsiteX44" fmla="*/ 672353 w 1649884"/>
              <a:gd name="connsiteY44" fmla="*/ 173280 h 590098"/>
              <a:gd name="connsiteX45" fmla="*/ 681317 w 1649884"/>
              <a:gd name="connsiteY45" fmla="*/ 146386 h 590098"/>
              <a:gd name="connsiteX46" fmla="*/ 699247 w 1649884"/>
              <a:gd name="connsiteY46" fmla="*/ 119492 h 590098"/>
              <a:gd name="connsiteX47" fmla="*/ 708211 w 1649884"/>
              <a:gd name="connsiteY47" fmla="*/ 83633 h 590098"/>
              <a:gd name="connsiteX48" fmla="*/ 699247 w 1649884"/>
              <a:gd name="connsiteY48" fmla="*/ 2951 h 590098"/>
              <a:gd name="connsiteX49" fmla="*/ 636494 w 1649884"/>
              <a:gd name="connsiteY49" fmla="*/ 29845 h 590098"/>
              <a:gd name="connsiteX50" fmla="*/ 627529 w 1649884"/>
              <a:gd name="connsiteY50" fmla="*/ 56739 h 590098"/>
              <a:gd name="connsiteX51" fmla="*/ 555811 w 1649884"/>
              <a:gd name="connsiteY51" fmla="*/ 110527 h 590098"/>
              <a:gd name="connsiteX52" fmla="*/ 537882 w 1649884"/>
              <a:gd name="connsiteY52" fmla="*/ 137421 h 590098"/>
              <a:gd name="connsiteX53" fmla="*/ 519953 w 1649884"/>
              <a:gd name="connsiteY53" fmla="*/ 191209 h 590098"/>
              <a:gd name="connsiteX54" fmla="*/ 510988 w 1649884"/>
              <a:gd name="connsiteY54" fmla="*/ 218104 h 590098"/>
              <a:gd name="connsiteX55" fmla="*/ 502023 w 1649884"/>
              <a:gd name="connsiteY55" fmla="*/ 244998 h 590098"/>
              <a:gd name="connsiteX56" fmla="*/ 510988 w 1649884"/>
              <a:gd name="connsiteY56" fmla="*/ 325680 h 590098"/>
              <a:gd name="connsiteX57" fmla="*/ 546847 w 1649884"/>
              <a:gd name="connsiteY57" fmla="*/ 397398 h 590098"/>
              <a:gd name="connsiteX58" fmla="*/ 573741 w 1649884"/>
              <a:gd name="connsiteY58" fmla="*/ 415327 h 590098"/>
              <a:gd name="connsiteX59" fmla="*/ 600635 w 1649884"/>
              <a:gd name="connsiteY59" fmla="*/ 424292 h 590098"/>
              <a:gd name="connsiteX60" fmla="*/ 726141 w 1649884"/>
              <a:gd name="connsiteY60" fmla="*/ 415327 h 590098"/>
              <a:gd name="connsiteX61" fmla="*/ 753035 w 1649884"/>
              <a:gd name="connsiteY61" fmla="*/ 406362 h 590098"/>
              <a:gd name="connsiteX62" fmla="*/ 770964 w 1649884"/>
              <a:gd name="connsiteY62" fmla="*/ 379468 h 590098"/>
              <a:gd name="connsiteX63" fmla="*/ 788894 w 1649884"/>
              <a:gd name="connsiteY63" fmla="*/ 361539 h 590098"/>
              <a:gd name="connsiteX64" fmla="*/ 815788 w 1649884"/>
              <a:gd name="connsiteY64" fmla="*/ 280856 h 590098"/>
              <a:gd name="connsiteX65" fmla="*/ 824753 w 1649884"/>
              <a:gd name="connsiteY65" fmla="*/ 253962 h 590098"/>
              <a:gd name="connsiteX66" fmla="*/ 842682 w 1649884"/>
              <a:gd name="connsiteY66" fmla="*/ 227068 h 590098"/>
              <a:gd name="connsiteX67" fmla="*/ 860611 w 1649884"/>
              <a:gd name="connsiteY67" fmla="*/ 173280 h 590098"/>
              <a:gd name="connsiteX68" fmla="*/ 869576 w 1649884"/>
              <a:gd name="connsiteY68" fmla="*/ 146386 h 590098"/>
              <a:gd name="connsiteX69" fmla="*/ 887506 w 1649884"/>
              <a:gd name="connsiteY69" fmla="*/ 83633 h 590098"/>
              <a:gd name="connsiteX70" fmla="*/ 824753 w 1649884"/>
              <a:gd name="connsiteY70" fmla="*/ 83633 h 590098"/>
              <a:gd name="connsiteX71" fmla="*/ 806823 w 1649884"/>
              <a:gd name="connsiteY71" fmla="*/ 101562 h 590098"/>
              <a:gd name="connsiteX72" fmla="*/ 770964 w 1649884"/>
              <a:gd name="connsiteY72" fmla="*/ 119492 h 590098"/>
              <a:gd name="connsiteX73" fmla="*/ 744070 w 1649884"/>
              <a:gd name="connsiteY73" fmla="*/ 137421 h 590098"/>
              <a:gd name="connsiteX74" fmla="*/ 735106 w 1649884"/>
              <a:gd name="connsiteY74" fmla="*/ 164315 h 590098"/>
              <a:gd name="connsiteX75" fmla="*/ 717176 w 1649884"/>
              <a:gd name="connsiteY75" fmla="*/ 182245 h 590098"/>
              <a:gd name="connsiteX76" fmla="*/ 699247 w 1649884"/>
              <a:gd name="connsiteY76" fmla="*/ 236033 h 590098"/>
              <a:gd name="connsiteX77" fmla="*/ 690282 w 1649884"/>
              <a:gd name="connsiteY77" fmla="*/ 262927 h 590098"/>
              <a:gd name="connsiteX78" fmla="*/ 672353 w 1649884"/>
              <a:gd name="connsiteY78" fmla="*/ 298786 h 590098"/>
              <a:gd name="connsiteX79" fmla="*/ 699247 w 1649884"/>
              <a:gd name="connsiteY79" fmla="*/ 424292 h 590098"/>
              <a:gd name="connsiteX80" fmla="*/ 726141 w 1649884"/>
              <a:gd name="connsiteY80" fmla="*/ 433256 h 590098"/>
              <a:gd name="connsiteX81" fmla="*/ 905435 w 1649884"/>
              <a:gd name="connsiteY81" fmla="*/ 415327 h 590098"/>
              <a:gd name="connsiteX82" fmla="*/ 932329 w 1649884"/>
              <a:gd name="connsiteY82" fmla="*/ 397398 h 590098"/>
              <a:gd name="connsiteX83" fmla="*/ 950259 w 1649884"/>
              <a:gd name="connsiteY83" fmla="*/ 343609 h 590098"/>
              <a:gd name="connsiteX84" fmla="*/ 977153 w 1649884"/>
              <a:gd name="connsiteY84" fmla="*/ 298786 h 590098"/>
              <a:gd name="connsiteX85" fmla="*/ 1039906 w 1649884"/>
              <a:gd name="connsiteY85" fmla="*/ 289821 h 590098"/>
              <a:gd name="connsiteX86" fmla="*/ 1013011 w 1649884"/>
              <a:gd name="connsiteY86" fmla="*/ 280856 h 590098"/>
              <a:gd name="connsiteX87" fmla="*/ 932329 w 1649884"/>
              <a:gd name="connsiteY87" fmla="*/ 334645 h 590098"/>
              <a:gd name="connsiteX88" fmla="*/ 905435 w 1649884"/>
              <a:gd name="connsiteY88" fmla="*/ 361539 h 590098"/>
              <a:gd name="connsiteX89" fmla="*/ 896470 w 1649884"/>
              <a:gd name="connsiteY89" fmla="*/ 388433 h 590098"/>
              <a:gd name="connsiteX90" fmla="*/ 905435 w 1649884"/>
              <a:gd name="connsiteY90" fmla="*/ 433256 h 590098"/>
              <a:gd name="connsiteX91" fmla="*/ 932329 w 1649884"/>
              <a:gd name="connsiteY91" fmla="*/ 451186 h 590098"/>
              <a:gd name="connsiteX92" fmla="*/ 968188 w 1649884"/>
              <a:gd name="connsiteY92" fmla="*/ 460151 h 590098"/>
              <a:gd name="connsiteX93" fmla="*/ 995082 w 1649884"/>
              <a:gd name="connsiteY93" fmla="*/ 469115 h 590098"/>
              <a:gd name="connsiteX94" fmla="*/ 1048870 w 1649884"/>
              <a:gd name="connsiteY94" fmla="*/ 460151 h 590098"/>
              <a:gd name="connsiteX95" fmla="*/ 1066800 w 1649884"/>
              <a:gd name="connsiteY95" fmla="*/ 406362 h 590098"/>
              <a:gd name="connsiteX96" fmla="*/ 1057835 w 1649884"/>
              <a:gd name="connsiteY96" fmla="*/ 370504 h 590098"/>
              <a:gd name="connsiteX97" fmla="*/ 1066800 w 1649884"/>
              <a:gd name="connsiteY97" fmla="*/ 469115 h 590098"/>
              <a:gd name="connsiteX98" fmla="*/ 1093694 w 1649884"/>
              <a:gd name="connsiteY98" fmla="*/ 478080 h 590098"/>
              <a:gd name="connsiteX99" fmla="*/ 1147482 w 1649884"/>
              <a:gd name="connsiteY99" fmla="*/ 469115 h 590098"/>
              <a:gd name="connsiteX100" fmla="*/ 1156447 w 1649884"/>
              <a:gd name="connsiteY100" fmla="*/ 442221 h 590098"/>
              <a:gd name="connsiteX101" fmla="*/ 1174376 w 1649884"/>
              <a:gd name="connsiteY101" fmla="*/ 415327 h 590098"/>
              <a:gd name="connsiteX102" fmla="*/ 1201270 w 1649884"/>
              <a:gd name="connsiteY102" fmla="*/ 361539 h 590098"/>
              <a:gd name="connsiteX103" fmla="*/ 1237129 w 1649884"/>
              <a:gd name="connsiteY103" fmla="*/ 370504 h 590098"/>
              <a:gd name="connsiteX104" fmla="*/ 1246094 w 1649884"/>
              <a:gd name="connsiteY104" fmla="*/ 397398 h 590098"/>
              <a:gd name="connsiteX105" fmla="*/ 1264023 w 1649884"/>
              <a:gd name="connsiteY105" fmla="*/ 379468 h 590098"/>
              <a:gd name="connsiteX106" fmla="*/ 1317811 w 1649884"/>
              <a:gd name="connsiteY106" fmla="*/ 361539 h 590098"/>
              <a:gd name="connsiteX107" fmla="*/ 1326776 w 1649884"/>
              <a:gd name="connsiteY107" fmla="*/ 388433 h 590098"/>
              <a:gd name="connsiteX108" fmla="*/ 1335741 w 1649884"/>
              <a:gd name="connsiteY108" fmla="*/ 496009 h 590098"/>
              <a:gd name="connsiteX109" fmla="*/ 1407459 w 1649884"/>
              <a:gd name="connsiteY109" fmla="*/ 487045 h 590098"/>
              <a:gd name="connsiteX110" fmla="*/ 1425388 w 1649884"/>
              <a:gd name="connsiteY110" fmla="*/ 469115 h 590098"/>
              <a:gd name="connsiteX111" fmla="*/ 1452282 w 1649884"/>
              <a:gd name="connsiteY111" fmla="*/ 451186 h 590098"/>
              <a:gd name="connsiteX112" fmla="*/ 1497106 w 1649884"/>
              <a:gd name="connsiteY112" fmla="*/ 388433 h 590098"/>
              <a:gd name="connsiteX113" fmla="*/ 1524000 w 1649884"/>
              <a:gd name="connsiteY113" fmla="*/ 370504 h 590098"/>
              <a:gd name="connsiteX114" fmla="*/ 1550894 w 1649884"/>
              <a:gd name="connsiteY114" fmla="*/ 361539 h 590098"/>
              <a:gd name="connsiteX115" fmla="*/ 1488141 w 1649884"/>
              <a:gd name="connsiteY115" fmla="*/ 370504 h 590098"/>
              <a:gd name="connsiteX116" fmla="*/ 1443317 w 1649884"/>
              <a:gd name="connsiteY116" fmla="*/ 397398 h 590098"/>
              <a:gd name="connsiteX117" fmla="*/ 1434353 w 1649884"/>
              <a:gd name="connsiteY117" fmla="*/ 424292 h 590098"/>
              <a:gd name="connsiteX118" fmla="*/ 1443317 w 1649884"/>
              <a:gd name="connsiteY118" fmla="*/ 513939 h 590098"/>
              <a:gd name="connsiteX119" fmla="*/ 1461247 w 1649884"/>
              <a:gd name="connsiteY119" fmla="*/ 531868 h 590098"/>
              <a:gd name="connsiteX120" fmla="*/ 1515035 w 1649884"/>
              <a:gd name="connsiteY120" fmla="*/ 522904 h 590098"/>
              <a:gd name="connsiteX121" fmla="*/ 1541929 w 1649884"/>
              <a:gd name="connsiteY121" fmla="*/ 504974 h 590098"/>
              <a:gd name="connsiteX122" fmla="*/ 1559859 w 1649884"/>
              <a:gd name="connsiteY122" fmla="*/ 451186 h 590098"/>
              <a:gd name="connsiteX123" fmla="*/ 1568823 w 1649884"/>
              <a:gd name="connsiteY123" fmla="*/ 361539 h 590098"/>
              <a:gd name="connsiteX124" fmla="*/ 1577788 w 1649884"/>
              <a:gd name="connsiteY124" fmla="*/ 334645 h 590098"/>
              <a:gd name="connsiteX125" fmla="*/ 1586753 w 1649884"/>
              <a:gd name="connsiteY125" fmla="*/ 253962 h 590098"/>
              <a:gd name="connsiteX126" fmla="*/ 1604682 w 1649884"/>
              <a:gd name="connsiteY126" fmla="*/ 137421 h 590098"/>
              <a:gd name="connsiteX127" fmla="*/ 1577788 w 1649884"/>
              <a:gd name="connsiteY127" fmla="*/ 155351 h 590098"/>
              <a:gd name="connsiteX128" fmla="*/ 1550894 w 1649884"/>
              <a:gd name="connsiteY128" fmla="*/ 218104 h 590098"/>
              <a:gd name="connsiteX129" fmla="*/ 1515035 w 1649884"/>
              <a:gd name="connsiteY129" fmla="*/ 262927 h 590098"/>
              <a:gd name="connsiteX130" fmla="*/ 1506070 w 1649884"/>
              <a:gd name="connsiteY130" fmla="*/ 289821 h 590098"/>
              <a:gd name="connsiteX131" fmla="*/ 1488141 w 1649884"/>
              <a:gd name="connsiteY131" fmla="*/ 316715 h 590098"/>
              <a:gd name="connsiteX132" fmla="*/ 1470211 w 1649884"/>
              <a:gd name="connsiteY132" fmla="*/ 370504 h 590098"/>
              <a:gd name="connsiteX133" fmla="*/ 1488141 w 1649884"/>
              <a:gd name="connsiteY133" fmla="*/ 370504 h 590098"/>
              <a:gd name="connsiteX134" fmla="*/ 1515035 w 1649884"/>
              <a:gd name="connsiteY134" fmla="*/ 289821 h 590098"/>
              <a:gd name="connsiteX135" fmla="*/ 1532964 w 1649884"/>
              <a:gd name="connsiteY135" fmla="*/ 236033 h 590098"/>
              <a:gd name="connsiteX136" fmla="*/ 1541929 w 1649884"/>
              <a:gd name="connsiteY136" fmla="*/ 200174 h 590098"/>
              <a:gd name="connsiteX137" fmla="*/ 1559859 w 1649884"/>
              <a:gd name="connsiteY137" fmla="*/ 182245 h 590098"/>
              <a:gd name="connsiteX138" fmla="*/ 1613647 w 1649884"/>
              <a:gd name="connsiteY138" fmla="*/ 164315 h 590098"/>
              <a:gd name="connsiteX139" fmla="*/ 1550894 w 1649884"/>
              <a:gd name="connsiteY139" fmla="*/ 209139 h 590098"/>
              <a:gd name="connsiteX140" fmla="*/ 1532964 w 1649884"/>
              <a:gd name="connsiteY140" fmla="*/ 227068 h 590098"/>
              <a:gd name="connsiteX141" fmla="*/ 1550894 w 1649884"/>
              <a:gd name="connsiteY141" fmla="*/ 442221 h 590098"/>
              <a:gd name="connsiteX142" fmla="*/ 1568823 w 1649884"/>
              <a:gd name="connsiteY142" fmla="*/ 504974 h 590098"/>
              <a:gd name="connsiteX143" fmla="*/ 1613647 w 1649884"/>
              <a:gd name="connsiteY143" fmla="*/ 558762 h 590098"/>
              <a:gd name="connsiteX144" fmla="*/ 1622611 w 1649884"/>
              <a:gd name="connsiteY144" fmla="*/ 585656 h 590098"/>
              <a:gd name="connsiteX145" fmla="*/ 1649506 w 1649884"/>
              <a:gd name="connsiteY145" fmla="*/ 558762 h 59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1649884" h="590098">
                <a:moveTo>
                  <a:pt x="170329" y="11915"/>
                </a:moveTo>
                <a:cubicBezTo>
                  <a:pt x="147029" y="21235"/>
                  <a:pt x="121459" y="24637"/>
                  <a:pt x="107576" y="47774"/>
                </a:cubicBezTo>
                <a:cubicBezTo>
                  <a:pt x="102714" y="55877"/>
                  <a:pt x="101599" y="65703"/>
                  <a:pt x="98611" y="74668"/>
                </a:cubicBezTo>
                <a:cubicBezTo>
                  <a:pt x="101599" y="83633"/>
                  <a:pt x="100894" y="94880"/>
                  <a:pt x="107576" y="101562"/>
                </a:cubicBezTo>
                <a:cubicBezTo>
                  <a:pt x="118656" y="112642"/>
                  <a:pt x="154254" y="123098"/>
                  <a:pt x="170329" y="128456"/>
                </a:cubicBezTo>
                <a:cubicBezTo>
                  <a:pt x="179294" y="134433"/>
                  <a:pt x="186502" y="145314"/>
                  <a:pt x="197223" y="146386"/>
                </a:cubicBezTo>
                <a:cubicBezTo>
                  <a:pt x="237907" y="150455"/>
                  <a:pt x="259086" y="141719"/>
                  <a:pt x="286870" y="119492"/>
                </a:cubicBezTo>
                <a:cubicBezTo>
                  <a:pt x="293470" y="114212"/>
                  <a:pt x="298823" y="107539"/>
                  <a:pt x="304800" y="101562"/>
                </a:cubicBezTo>
                <a:cubicBezTo>
                  <a:pt x="307788" y="92597"/>
                  <a:pt x="317990" y="83120"/>
                  <a:pt x="313764" y="74668"/>
                </a:cubicBezTo>
                <a:cubicBezTo>
                  <a:pt x="309538" y="66216"/>
                  <a:pt x="296320" y="65704"/>
                  <a:pt x="286870" y="65704"/>
                </a:cubicBezTo>
                <a:cubicBezTo>
                  <a:pt x="274549" y="65704"/>
                  <a:pt x="262858" y="71283"/>
                  <a:pt x="251011" y="74668"/>
                </a:cubicBezTo>
                <a:cubicBezTo>
                  <a:pt x="218537" y="83946"/>
                  <a:pt x="226688" y="81919"/>
                  <a:pt x="197223" y="101562"/>
                </a:cubicBezTo>
                <a:cubicBezTo>
                  <a:pt x="191247" y="119492"/>
                  <a:pt x="181381" y="136567"/>
                  <a:pt x="179294" y="155351"/>
                </a:cubicBezTo>
                <a:cubicBezTo>
                  <a:pt x="174982" y="194157"/>
                  <a:pt x="172068" y="241606"/>
                  <a:pt x="161364" y="280856"/>
                </a:cubicBezTo>
                <a:cubicBezTo>
                  <a:pt x="156391" y="299090"/>
                  <a:pt x="159160" y="324162"/>
                  <a:pt x="143435" y="334645"/>
                </a:cubicBezTo>
                <a:cubicBezTo>
                  <a:pt x="108678" y="357816"/>
                  <a:pt x="126762" y="349167"/>
                  <a:pt x="89647" y="361539"/>
                </a:cubicBezTo>
                <a:cubicBezTo>
                  <a:pt x="71718" y="358551"/>
                  <a:pt x="53603" y="356517"/>
                  <a:pt x="35859" y="352574"/>
                </a:cubicBezTo>
                <a:cubicBezTo>
                  <a:pt x="26634" y="350524"/>
                  <a:pt x="15646" y="350291"/>
                  <a:pt x="8964" y="343609"/>
                </a:cubicBezTo>
                <a:cubicBezTo>
                  <a:pt x="2282" y="336927"/>
                  <a:pt x="2988" y="325680"/>
                  <a:pt x="0" y="316715"/>
                </a:cubicBezTo>
                <a:cubicBezTo>
                  <a:pt x="2910" y="293437"/>
                  <a:pt x="-7776" y="231916"/>
                  <a:pt x="35859" y="227068"/>
                </a:cubicBezTo>
                <a:cubicBezTo>
                  <a:pt x="53924" y="225061"/>
                  <a:pt x="71718" y="233045"/>
                  <a:pt x="89647" y="236033"/>
                </a:cubicBezTo>
                <a:cubicBezTo>
                  <a:pt x="101600" y="242009"/>
                  <a:pt x="114631" y="246195"/>
                  <a:pt x="125506" y="253962"/>
                </a:cubicBezTo>
                <a:cubicBezTo>
                  <a:pt x="171770" y="287007"/>
                  <a:pt x="131865" y="275071"/>
                  <a:pt x="179294" y="298786"/>
                </a:cubicBezTo>
                <a:cubicBezTo>
                  <a:pt x="253533" y="335907"/>
                  <a:pt x="155999" y="274292"/>
                  <a:pt x="233082" y="325680"/>
                </a:cubicBezTo>
                <a:cubicBezTo>
                  <a:pt x="239058" y="334645"/>
                  <a:pt x="246193" y="342937"/>
                  <a:pt x="251011" y="352574"/>
                </a:cubicBezTo>
                <a:cubicBezTo>
                  <a:pt x="255237" y="361026"/>
                  <a:pt x="253294" y="372786"/>
                  <a:pt x="259976" y="379468"/>
                </a:cubicBezTo>
                <a:cubicBezTo>
                  <a:pt x="269426" y="388918"/>
                  <a:pt x="283882" y="391421"/>
                  <a:pt x="295835" y="397398"/>
                </a:cubicBezTo>
                <a:cubicBezTo>
                  <a:pt x="310776" y="394410"/>
                  <a:pt x="325785" y="391739"/>
                  <a:pt x="340659" y="388433"/>
                </a:cubicBezTo>
                <a:cubicBezTo>
                  <a:pt x="352686" y="385760"/>
                  <a:pt x="368499" y="388822"/>
                  <a:pt x="376517" y="379468"/>
                </a:cubicBezTo>
                <a:cubicBezTo>
                  <a:pt x="388816" y="365119"/>
                  <a:pt x="394447" y="325680"/>
                  <a:pt x="394447" y="325680"/>
                </a:cubicBezTo>
                <a:cubicBezTo>
                  <a:pt x="391459" y="295798"/>
                  <a:pt x="400067" y="262285"/>
                  <a:pt x="385482" y="236033"/>
                </a:cubicBezTo>
                <a:cubicBezTo>
                  <a:pt x="379498" y="225263"/>
                  <a:pt x="360321" y="238885"/>
                  <a:pt x="349623" y="244998"/>
                </a:cubicBezTo>
                <a:cubicBezTo>
                  <a:pt x="338615" y="251288"/>
                  <a:pt x="331694" y="262927"/>
                  <a:pt x="322729" y="271892"/>
                </a:cubicBezTo>
                <a:lnTo>
                  <a:pt x="304800" y="325680"/>
                </a:lnTo>
                <a:lnTo>
                  <a:pt x="295835" y="352574"/>
                </a:lnTo>
                <a:cubicBezTo>
                  <a:pt x="298823" y="373492"/>
                  <a:pt x="295350" y="396428"/>
                  <a:pt x="304800" y="415327"/>
                </a:cubicBezTo>
                <a:cubicBezTo>
                  <a:pt x="309026" y="423779"/>
                  <a:pt x="322244" y="424292"/>
                  <a:pt x="331694" y="424292"/>
                </a:cubicBezTo>
                <a:cubicBezTo>
                  <a:pt x="355786" y="424292"/>
                  <a:pt x="379505" y="418315"/>
                  <a:pt x="403411" y="415327"/>
                </a:cubicBezTo>
                <a:cubicBezTo>
                  <a:pt x="409388" y="409351"/>
                  <a:pt x="416992" y="404645"/>
                  <a:pt x="421341" y="397398"/>
                </a:cubicBezTo>
                <a:cubicBezTo>
                  <a:pt x="442786" y="361658"/>
                  <a:pt x="424028" y="301445"/>
                  <a:pt x="421341" y="271892"/>
                </a:cubicBezTo>
                <a:cubicBezTo>
                  <a:pt x="482098" y="251639"/>
                  <a:pt x="407984" y="274563"/>
                  <a:pt x="510988" y="253962"/>
                </a:cubicBezTo>
                <a:cubicBezTo>
                  <a:pt x="535151" y="249129"/>
                  <a:pt x="582706" y="236033"/>
                  <a:pt x="582706" y="236033"/>
                </a:cubicBezTo>
                <a:cubicBezTo>
                  <a:pt x="591671" y="230057"/>
                  <a:pt x="599963" y="222922"/>
                  <a:pt x="609600" y="218104"/>
                </a:cubicBezTo>
                <a:cubicBezTo>
                  <a:pt x="618052" y="213878"/>
                  <a:pt x="628805" y="214632"/>
                  <a:pt x="636494" y="209139"/>
                </a:cubicBezTo>
                <a:cubicBezTo>
                  <a:pt x="650249" y="199314"/>
                  <a:pt x="672353" y="173280"/>
                  <a:pt x="672353" y="173280"/>
                </a:cubicBezTo>
                <a:cubicBezTo>
                  <a:pt x="675341" y="164315"/>
                  <a:pt x="677091" y="154838"/>
                  <a:pt x="681317" y="146386"/>
                </a:cubicBezTo>
                <a:cubicBezTo>
                  <a:pt x="686135" y="136749"/>
                  <a:pt x="695003" y="129395"/>
                  <a:pt x="699247" y="119492"/>
                </a:cubicBezTo>
                <a:cubicBezTo>
                  <a:pt x="704100" y="108167"/>
                  <a:pt x="705223" y="95586"/>
                  <a:pt x="708211" y="83633"/>
                </a:cubicBezTo>
                <a:cubicBezTo>
                  <a:pt x="705223" y="56739"/>
                  <a:pt x="713588" y="25897"/>
                  <a:pt x="699247" y="2951"/>
                </a:cubicBezTo>
                <a:cubicBezTo>
                  <a:pt x="690733" y="-10671"/>
                  <a:pt x="640586" y="27117"/>
                  <a:pt x="636494" y="29845"/>
                </a:cubicBezTo>
                <a:cubicBezTo>
                  <a:pt x="633506" y="38810"/>
                  <a:pt x="634211" y="50057"/>
                  <a:pt x="627529" y="56739"/>
                </a:cubicBezTo>
                <a:cubicBezTo>
                  <a:pt x="570188" y="114080"/>
                  <a:pt x="587614" y="70774"/>
                  <a:pt x="555811" y="110527"/>
                </a:cubicBezTo>
                <a:cubicBezTo>
                  <a:pt x="549080" y="118940"/>
                  <a:pt x="542258" y="127575"/>
                  <a:pt x="537882" y="137421"/>
                </a:cubicBezTo>
                <a:cubicBezTo>
                  <a:pt x="530206" y="154691"/>
                  <a:pt x="525929" y="173280"/>
                  <a:pt x="519953" y="191209"/>
                </a:cubicBezTo>
                <a:lnTo>
                  <a:pt x="510988" y="218104"/>
                </a:lnTo>
                <a:lnTo>
                  <a:pt x="502023" y="244998"/>
                </a:lnTo>
                <a:cubicBezTo>
                  <a:pt x="505011" y="271892"/>
                  <a:pt x="505681" y="299146"/>
                  <a:pt x="510988" y="325680"/>
                </a:cubicBezTo>
                <a:cubicBezTo>
                  <a:pt x="518448" y="362978"/>
                  <a:pt x="521431" y="377065"/>
                  <a:pt x="546847" y="397398"/>
                </a:cubicBezTo>
                <a:cubicBezTo>
                  <a:pt x="555260" y="404129"/>
                  <a:pt x="564104" y="410509"/>
                  <a:pt x="573741" y="415327"/>
                </a:cubicBezTo>
                <a:cubicBezTo>
                  <a:pt x="582193" y="419553"/>
                  <a:pt x="591670" y="421304"/>
                  <a:pt x="600635" y="424292"/>
                </a:cubicBezTo>
                <a:cubicBezTo>
                  <a:pt x="642470" y="421304"/>
                  <a:pt x="684486" y="420228"/>
                  <a:pt x="726141" y="415327"/>
                </a:cubicBezTo>
                <a:cubicBezTo>
                  <a:pt x="735526" y="414223"/>
                  <a:pt x="745656" y="412265"/>
                  <a:pt x="753035" y="406362"/>
                </a:cubicBezTo>
                <a:cubicBezTo>
                  <a:pt x="761448" y="399631"/>
                  <a:pt x="764233" y="387881"/>
                  <a:pt x="770964" y="379468"/>
                </a:cubicBezTo>
                <a:cubicBezTo>
                  <a:pt x="776244" y="372868"/>
                  <a:pt x="782917" y="367515"/>
                  <a:pt x="788894" y="361539"/>
                </a:cubicBezTo>
                <a:lnTo>
                  <a:pt x="815788" y="280856"/>
                </a:lnTo>
                <a:cubicBezTo>
                  <a:pt x="818776" y="271891"/>
                  <a:pt x="819511" y="261825"/>
                  <a:pt x="824753" y="253962"/>
                </a:cubicBezTo>
                <a:cubicBezTo>
                  <a:pt x="830729" y="244997"/>
                  <a:pt x="838306" y="236914"/>
                  <a:pt x="842682" y="227068"/>
                </a:cubicBezTo>
                <a:cubicBezTo>
                  <a:pt x="850358" y="209798"/>
                  <a:pt x="854635" y="191209"/>
                  <a:pt x="860611" y="173280"/>
                </a:cubicBezTo>
                <a:cubicBezTo>
                  <a:pt x="863599" y="164315"/>
                  <a:pt x="867284" y="155553"/>
                  <a:pt x="869576" y="146386"/>
                </a:cubicBezTo>
                <a:cubicBezTo>
                  <a:pt x="880833" y="101360"/>
                  <a:pt x="874645" y="122216"/>
                  <a:pt x="887506" y="83633"/>
                </a:cubicBezTo>
                <a:cubicBezTo>
                  <a:pt x="859283" y="74225"/>
                  <a:pt x="856272" y="67874"/>
                  <a:pt x="824753" y="83633"/>
                </a:cubicBezTo>
                <a:cubicBezTo>
                  <a:pt x="817193" y="87413"/>
                  <a:pt x="813856" y="96874"/>
                  <a:pt x="806823" y="101562"/>
                </a:cubicBezTo>
                <a:cubicBezTo>
                  <a:pt x="795704" y="108975"/>
                  <a:pt x="782567" y="112862"/>
                  <a:pt x="770964" y="119492"/>
                </a:cubicBezTo>
                <a:cubicBezTo>
                  <a:pt x="761609" y="124837"/>
                  <a:pt x="753035" y="131445"/>
                  <a:pt x="744070" y="137421"/>
                </a:cubicBezTo>
                <a:cubicBezTo>
                  <a:pt x="741082" y="146386"/>
                  <a:pt x="739968" y="156212"/>
                  <a:pt x="735106" y="164315"/>
                </a:cubicBezTo>
                <a:cubicBezTo>
                  <a:pt x="730757" y="171563"/>
                  <a:pt x="720956" y="174685"/>
                  <a:pt x="717176" y="182245"/>
                </a:cubicBezTo>
                <a:cubicBezTo>
                  <a:pt x="708724" y="199149"/>
                  <a:pt x="705223" y="218104"/>
                  <a:pt x="699247" y="236033"/>
                </a:cubicBezTo>
                <a:cubicBezTo>
                  <a:pt x="696259" y="244998"/>
                  <a:pt x="694508" y="254475"/>
                  <a:pt x="690282" y="262927"/>
                </a:cubicBezTo>
                <a:lnTo>
                  <a:pt x="672353" y="298786"/>
                </a:lnTo>
                <a:cubicBezTo>
                  <a:pt x="675540" y="337036"/>
                  <a:pt x="657395" y="399181"/>
                  <a:pt x="699247" y="424292"/>
                </a:cubicBezTo>
                <a:cubicBezTo>
                  <a:pt x="707350" y="429154"/>
                  <a:pt x="717176" y="430268"/>
                  <a:pt x="726141" y="433256"/>
                </a:cubicBezTo>
                <a:cubicBezTo>
                  <a:pt x="735061" y="432731"/>
                  <a:pt x="858660" y="438714"/>
                  <a:pt x="905435" y="415327"/>
                </a:cubicBezTo>
                <a:cubicBezTo>
                  <a:pt x="915072" y="410509"/>
                  <a:pt x="923364" y="403374"/>
                  <a:pt x="932329" y="397398"/>
                </a:cubicBezTo>
                <a:lnTo>
                  <a:pt x="950259" y="343609"/>
                </a:lnTo>
                <a:cubicBezTo>
                  <a:pt x="955018" y="329332"/>
                  <a:pt x="958693" y="304939"/>
                  <a:pt x="977153" y="298786"/>
                </a:cubicBezTo>
                <a:cubicBezTo>
                  <a:pt x="997199" y="292104"/>
                  <a:pt x="1018988" y="292809"/>
                  <a:pt x="1039906" y="289821"/>
                </a:cubicBezTo>
                <a:cubicBezTo>
                  <a:pt x="1030941" y="286833"/>
                  <a:pt x="1022461" y="280856"/>
                  <a:pt x="1013011" y="280856"/>
                </a:cubicBezTo>
                <a:cubicBezTo>
                  <a:pt x="970744" y="280856"/>
                  <a:pt x="961700" y="305274"/>
                  <a:pt x="932329" y="334645"/>
                </a:cubicBezTo>
                <a:lnTo>
                  <a:pt x="905435" y="361539"/>
                </a:lnTo>
                <a:cubicBezTo>
                  <a:pt x="902447" y="370504"/>
                  <a:pt x="896470" y="378983"/>
                  <a:pt x="896470" y="388433"/>
                </a:cubicBezTo>
                <a:cubicBezTo>
                  <a:pt x="896470" y="403670"/>
                  <a:pt x="897875" y="420027"/>
                  <a:pt x="905435" y="433256"/>
                </a:cubicBezTo>
                <a:cubicBezTo>
                  <a:pt x="910781" y="442611"/>
                  <a:pt x="922426" y="446942"/>
                  <a:pt x="932329" y="451186"/>
                </a:cubicBezTo>
                <a:cubicBezTo>
                  <a:pt x="943654" y="456040"/>
                  <a:pt x="956341" y="456766"/>
                  <a:pt x="968188" y="460151"/>
                </a:cubicBezTo>
                <a:cubicBezTo>
                  <a:pt x="977274" y="462747"/>
                  <a:pt x="986117" y="466127"/>
                  <a:pt x="995082" y="469115"/>
                </a:cubicBezTo>
                <a:cubicBezTo>
                  <a:pt x="1013011" y="466127"/>
                  <a:pt x="1035191" y="472120"/>
                  <a:pt x="1048870" y="460151"/>
                </a:cubicBezTo>
                <a:cubicBezTo>
                  <a:pt x="1063093" y="447706"/>
                  <a:pt x="1066800" y="406362"/>
                  <a:pt x="1066800" y="406362"/>
                </a:cubicBezTo>
                <a:cubicBezTo>
                  <a:pt x="1063812" y="394409"/>
                  <a:pt x="1057835" y="358183"/>
                  <a:pt x="1057835" y="370504"/>
                </a:cubicBezTo>
                <a:cubicBezTo>
                  <a:pt x="1057835" y="403510"/>
                  <a:pt x="1056363" y="437803"/>
                  <a:pt x="1066800" y="469115"/>
                </a:cubicBezTo>
                <a:cubicBezTo>
                  <a:pt x="1069788" y="478080"/>
                  <a:pt x="1084729" y="475092"/>
                  <a:pt x="1093694" y="478080"/>
                </a:cubicBezTo>
                <a:cubicBezTo>
                  <a:pt x="1111623" y="475092"/>
                  <a:pt x="1131700" y="478133"/>
                  <a:pt x="1147482" y="469115"/>
                </a:cubicBezTo>
                <a:cubicBezTo>
                  <a:pt x="1155687" y="464427"/>
                  <a:pt x="1152221" y="450673"/>
                  <a:pt x="1156447" y="442221"/>
                </a:cubicBezTo>
                <a:cubicBezTo>
                  <a:pt x="1161265" y="432584"/>
                  <a:pt x="1169558" y="424964"/>
                  <a:pt x="1174376" y="415327"/>
                </a:cubicBezTo>
                <a:cubicBezTo>
                  <a:pt x="1211491" y="341097"/>
                  <a:pt x="1149888" y="438613"/>
                  <a:pt x="1201270" y="361539"/>
                </a:cubicBezTo>
                <a:cubicBezTo>
                  <a:pt x="1213223" y="364527"/>
                  <a:pt x="1227508" y="362807"/>
                  <a:pt x="1237129" y="370504"/>
                </a:cubicBezTo>
                <a:cubicBezTo>
                  <a:pt x="1244508" y="376407"/>
                  <a:pt x="1237129" y="394410"/>
                  <a:pt x="1246094" y="397398"/>
                </a:cubicBezTo>
                <a:cubicBezTo>
                  <a:pt x="1254112" y="400071"/>
                  <a:pt x="1256463" y="383248"/>
                  <a:pt x="1264023" y="379468"/>
                </a:cubicBezTo>
                <a:cubicBezTo>
                  <a:pt x="1280927" y="371016"/>
                  <a:pt x="1317811" y="361539"/>
                  <a:pt x="1317811" y="361539"/>
                </a:cubicBezTo>
                <a:cubicBezTo>
                  <a:pt x="1320799" y="370504"/>
                  <a:pt x="1325527" y="379066"/>
                  <a:pt x="1326776" y="388433"/>
                </a:cubicBezTo>
                <a:cubicBezTo>
                  <a:pt x="1331532" y="424100"/>
                  <a:pt x="1312955" y="468160"/>
                  <a:pt x="1335741" y="496009"/>
                </a:cubicBezTo>
                <a:cubicBezTo>
                  <a:pt x="1350997" y="514655"/>
                  <a:pt x="1383553" y="490033"/>
                  <a:pt x="1407459" y="487045"/>
                </a:cubicBezTo>
                <a:cubicBezTo>
                  <a:pt x="1413435" y="481068"/>
                  <a:pt x="1418788" y="474395"/>
                  <a:pt x="1425388" y="469115"/>
                </a:cubicBezTo>
                <a:cubicBezTo>
                  <a:pt x="1433801" y="462384"/>
                  <a:pt x="1445551" y="459599"/>
                  <a:pt x="1452282" y="451186"/>
                </a:cubicBezTo>
                <a:cubicBezTo>
                  <a:pt x="1495933" y="396623"/>
                  <a:pt x="1402078" y="451784"/>
                  <a:pt x="1497106" y="388433"/>
                </a:cubicBezTo>
                <a:cubicBezTo>
                  <a:pt x="1506071" y="382457"/>
                  <a:pt x="1514363" y="375322"/>
                  <a:pt x="1524000" y="370504"/>
                </a:cubicBezTo>
                <a:cubicBezTo>
                  <a:pt x="1532452" y="366278"/>
                  <a:pt x="1560344" y="361539"/>
                  <a:pt x="1550894" y="361539"/>
                </a:cubicBezTo>
                <a:cubicBezTo>
                  <a:pt x="1529764" y="361539"/>
                  <a:pt x="1509059" y="367516"/>
                  <a:pt x="1488141" y="370504"/>
                </a:cubicBezTo>
                <a:cubicBezTo>
                  <a:pt x="1466986" y="377555"/>
                  <a:pt x="1455623" y="376888"/>
                  <a:pt x="1443317" y="397398"/>
                </a:cubicBezTo>
                <a:cubicBezTo>
                  <a:pt x="1438455" y="405501"/>
                  <a:pt x="1437341" y="415327"/>
                  <a:pt x="1434353" y="424292"/>
                </a:cubicBezTo>
                <a:cubicBezTo>
                  <a:pt x="1437341" y="454174"/>
                  <a:pt x="1436033" y="484804"/>
                  <a:pt x="1443317" y="513939"/>
                </a:cubicBezTo>
                <a:cubicBezTo>
                  <a:pt x="1445367" y="522139"/>
                  <a:pt x="1452860" y="530820"/>
                  <a:pt x="1461247" y="531868"/>
                </a:cubicBezTo>
                <a:cubicBezTo>
                  <a:pt x="1479283" y="534123"/>
                  <a:pt x="1497106" y="525892"/>
                  <a:pt x="1515035" y="522904"/>
                </a:cubicBezTo>
                <a:cubicBezTo>
                  <a:pt x="1524000" y="516927"/>
                  <a:pt x="1536219" y="514111"/>
                  <a:pt x="1541929" y="504974"/>
                </a:cubicBezTo>
                <a:cubicBezTo>
                  <a:pt x="1551946" y="488947"/>
                  <a:pt x="1559859" y="451186"/>
                  <a:pt x="1559859" y="451186"/>
                </a:cubicBezTo>
                <a:cubicBezTo>
                  <a:pt x="1562847" y="421304"/>
                  <a:pt x="1564257" y="391221"/>
                  <a:pt x="1568823" y="361539"/>
                </a:cubicBezTo>
                <a:cubicBezTo>
                  <a:pt x="1570260" y="352199"/>
                  <a:pt x="1576234" y="343966"/>
                  <a:pt x="1577788" y="334645"/>
                </a:cubicBezTo>
                <a:cubicBezTo>
                  <a:pt x="1582237" y="307953"/>
                  <a:pt x="1583177" y="280784"/>
                  <a:pt x="1586753" y="253962"/>
                </a:cubicBezTo>
                <a:cubicBezTo>
                  <a:pt x="1587899" y="245370"/>
                  <a:pt x="1606273" y="141399"/>
                  <a:pt x="1604682" y="137421"/>
                </a:cubicBezTo>
                <a:cubicBezTo>
                  <a:pt x="1600681" y="127417"/>
                  <a:pt x="1586753" y="149374"/>
                  <a:pt x="1577788" y="155351"/>
                </a:cubicBezTo>
                <a:cubicBezTo>
                  <a:pt x="1569820" y="179254"/>
                  <a:pt x="1565662" y="195952"/>
                  <a:pt x="1550894" y="218104"/>
                </a:cubicBezTo>
                <a:cubicBezTo>
                  <a:pt x="1517536" y="268140"/>
                  <a:pt x="1547607" y="197784"/>
                  <a:pt x="1515035" y="262927"/>
                </a:cubicBezTo>
                <a:cubicBezTo>
                  <a:pt x="1510809" y="271379"/>
                  <a:pt x="1510296" y="281369"/>
                  <a:pt x="1506070" y="289821"/>
                </a:cubicBezTo>
                <a:cubicBezTo>
                  <a:pt x="1501252" y="299458"/>
                  <a:pt x="1492517" y="306869"/>
                  <a:pt x="1488141" y="316715"/>
                </a:cubicBezTo>
                <a:cubicBezTo>
                  <a:pt x="1480465" y="333986"/>
                  <a:pt x="1476187" y="352574"/>
                  <a:pt x="1470211" y="370504"/>
                </a:cubicBezTo>
                <a:cubicBezTo>
                  <a:pt x="1457237" y="409427"/>
                  <a:pt x="1454567" y="404078"/>
                  <a:pt x="1488141" y="370504"/>
                </a:cubicBezTo>
                <a:lnTo>
                  <a:pt x="1515035" y="289821"/>
                </a:lnTo>
                <a:lnTo>
                  <a:pt x="1532964" y="236033"/>
                </a:lnTo>
                <a:cubicBezTo>
                  <a:pt x="1535952" y="224080"/>
                  <a:pt x="1536419" y="211194"/>
                  <a:pt x="1541929" y="200174"/>
                </a:cubicBezTo>
                <a:cubicBezTo>
                  <a:pt x="1545709" y="192614"/>
                  <a:pt x="1552299" y="186025"/>
                  <a:pt x="1559859" y="182245"/>
                </a:cubicBezTo>
                <a:cubicBezTo>
                  <a:pt x="1576763" y="173793"/>
                  <a:pt x="1629372" y="153831"/>
                  <a:pt x="1613647" y="164315"/>
                </a:cubicBezTo>
                <a:cubicBezTo>
                  <a:pt x="1590360" y="179840"/>
                  <a:pt x="1573131" y="190609"/>
                  <a:pt x="1550894" y="209139"/>
                </a:cubicBezTo>
                <a:cubicBezTo>
                  <a:pt x="1544401" y="214550"/>
                  <a:pt x="1538941" y="221092"/>
                  <a:pt x="1532964" y="227068"/>
                </a:cubicBezTo>
                <a:cubicBezTo>
                  <a:pt x="1547855" y="539778"/>
                  <a:pt x="1521238" y="338428"/>
                  <a:pt x="1550894" y="442221"/>
                </a:cubicBezTo>
                <a:cubicBezTo>
                  <a:pt x="1554722" y="455618"/>
                  <a:pt x="1561661" y="490650"/>
                  <a:pt x="1568823" y="504974"/>
                </a:cubicBezTo>
                <a:cubicBezTo>
                  <a:pt x="1581303" y="529934"/>
                  <a:pt x="1593823" y="538938"/>
                  <a:pt x="1613647" y="558762"/>
                </a:cubicBezTo>
                <a:cubicBezTo>
                  <a:pt x="1616635" y="567727"/>
                  <a:pt x="1614159" y="581430"/>
                  <a:pt x="1622611" y="585656"/>
                </a:cubicBezTo>
                <a:cubicBezTo>
                  <a:pt x="1655176" y="601939"/>
                  <a:pt x="1649506" y="568979"/>
                  <a:pt x="1649506" y="55876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Kombinationstegning 5"/>
          <p:cNvSpPr/>
          <p:nvPr/>
        </p:nvSpPr>
        <p:spPr>
          <a:xfrm>
            <a:off x="4625788" y="89647"/>
            <a:ext cx="2402541" cy="3478306"/>
          </a:xfrm>
          <a:custGeom>
            <a:avLst/>
            <a:gdLst>
              <a:gd name="connsiteX0" fmla="*/ 134471 w 2402541"/>
              <a:gd name="connsiteY0" fmla="*/ 233082 h 3478306"/>
              <a:gd name="connsiteX1" fmla="*/ 143436 w 2402541"/>
              <a:gd name="connsiteY1" fmla="*/ 188259 h 3478306"/>
              <a:gd name="connsiteX2" fmla="*/ 161365 w 2402541"/>
              <a:gd name="connsiteY2" fmla="*/ 170329 h 3478306"/>
              <a:gd name="connsiteX3" fmla="*/ 197224 w 2402541"/>
              <a:gd name="connsiteY3" fmla="*/ 125506 h 3478306"/>
              <a:gd name="connsiteX4" fmla="*/ 224118 w 2402541"/>
              <a:gd name="connsiteY4" fmla="*/ 116541 h 3478306"/>
              <a:gd name="connsiteX5" fmla="*/ 233083 w 2402541"/>
              <a:gd name="connsiteY5" fmla="*/ 89647 h 3478306"/>
              <a:gd name="connsiteX6" fmla="*/ 259977 w 2402541"/>
              <a:gd name="connsiteY6" fmla="*/ 71718 h 3478306"/>
              <a:gd name="connsiteX7" fmla="*/ 277906 w 2402541"/>
              <a:gd name="connsiteY7" fmla="*/ 53788 h 3478306"/>
              <a:gd name="connsiteX8" fmla="*/ 331694 w 2402541"/>
              <a:gd name="connsiteY8" fmla="*/ 35859 h 3478306"/>
              <a:gd name="connsiteX9" fmla="*/ 430306 w 2402541"/>
              <a:gd name="connsiteY9" fmla="*/ 17929 h 3478306"/>
              <a:gd name="connsiteX10" fmla="*/ 475130 w 2402541"/>
              <a:gd name="connsiteY10" fmla="*/ 8965 h 3478306"/>
              <a:gd name="connsiteX11" fmla="*/ 699247 w 2402541"/>
              <a:gd name="connsiteY11" fmla="*/ 0 h 3478306"/>
              <a:gd name="connsiteX12" fmla="*/ 1819836 w 2402541"/>
              <a:gd name="connsiteY12" fmla="*/ 8965 h 3478306"/>
              <a:gd name="connsiteX13" fmla="*/ 1864659 w 2402541"/>
              <a:gd name="connsiteY13" fmla="*/ 17929 h 3478306"/>
              <a:gd name="connsiteX14" fmla="*/ 1954306 w 2402541"/>
              <a:gd name="connsiteY14" fmla="*/ 26894 h 3478306"/>
              <a:gd name="connsiteX15" fmla="*/ 2034988 w 2402541"/>
              <a:gd name="connsiteY15" fmla="*/ 62753 h 3478306"/>
              <a:gd name="connsiteX16" fmla="*/ 2070847 w 2402541"/>
              <a:gd name="connsiteY16" fmla="*/ 98612 h 3478306"/>
              <a:gd name="connsiteX17" fmla="*/ 2088777 w 2402541"/>
              <a:gd name="connsiteY17" fmla="*/ 134471 h 3478306"/>
              <a:gd name="connsiteX18" fmla="*/ 2115671 w 2402541"/>
              <a:gd name="connsiteY18" fmla="*/ 161365 h 3478306"/>
              <a:gd name="connsiteX19" fmla="*/ 2142565 w 2402541"/>
              <a:gd name="connsiteY19" fmla="*/ 197224 h 3478306"/>
              <a:gd name="connsiteX20" fmla="*/ 2214283 w 2402541"/>
              <a:gd name="connsiteY20" fmla="*/ 277906 h 3478306"/>
              <a:gd name="connsiteX21" fmla="*/ 2223247 w 2402541"/>
              <a:gd name="connsiteY21" fmla="*/ 304800 h 3478306"/>
              <a:gd name="connsiteX22" fmla="*/ 2241177 w 2402541"/>
              <a:gd name="connsiteY22" fmla="*/ 322729 h 3478306"/>
              <a:gd name="connsiteX23" fmla="*/ 2259106 w 2402541"/>
              <a:gd name="connsiteY23" fmla="*/ 376518 h 3478306"/>
              <a:gd name="connsiteX24" fmla="*/ 2268071 w 2402541"/>
              <a:gd name="connsiteY24" fmla="*/ 403412 h 3478306"/>
              <a:gd name="connsiteX25" fmla="*/ 2286000 w 2402541"/>
              <a:gd name="connsiteY25" fmla="*/ 430306 h 3478306"/>
              <a:gd name="connsiteX26" fmla="*/ 2294965 w 2402541"/>
              <a:gd name="connsiteY26" fmla="*/ 475129 h 3478306"/>
              <a:gd name="connsiteX27" fmla="*/ 2303930 w 2402541"/>
              <a:gd name="connsiteY27" fmla="*/ 502024 h 3478306"/>
              <a:gd name="connsiteX28" fmla="*/ 2321859 w 2402541"/>
              <a:gd name="connsiteY28" fmla="*/ 564777 h 3478306"/>
              <a:gd name="connsiteX29" fmla="*/ 2339788 w 2402541"/>
              <a:gd name="connsiteY29" fmla="*/ 636494 h 3478306"/>
              <a:gd name="connsiteX30" fmla="*/ 2357718 w 2402541"/>
              <a:gd name="connsiteY30" fmla="*/ 699247 h 3478306"/>
              <a:gd name="connsiteX31" fmla="*/ 2366683 w 2402541"/>
              <a:gd name="connsiteY31" fmla="*/ 788894 h 3478306"/>
              <a:gd name="connsiteX32" fmla="*/ 2375647 w 2402541"/>
              <a:gd name="connsiteY32" fmla="*/ 851647 h 3478306"/>
              <a:gd name="connsiteX33" fmla="*/ 2384612 w 2402541"/>
              <a:gd name="connsiteY33" fmla="*/ 986118 h 3478306"/>
              <a:gd name="connsiteX34" fmla="*/ 2393577 w 2402541"/>
              <a:gd name="connsiteY34" fmla="*/ 1057835 h 3478306"/>
              <a:gd name="connsiteX35" fmla="*/ 2402541 w 2402541"/>
              <a:gd name="connsiteY35" fmla="*/ 1147482 h 3478306"/>
              <a:gd name="connsiteX36" fmla="*/ 2393577 w 2402541"/>
              <a:gd name="connsiteY36" fmla="*/ 1389529 h 3478306"/>
              <a:gd name="connsiteX37" fmla="*/ 2384612 w 2402541"/>
              <a:gd name="connsiteY37" fmla="*/ 1416424 h 3478306"/>
              <a:gd name="connsiteX38" fmla="*/ 2357718 w 2402541"/>
              <a:gd name="connsiteY38" fmla="*/ 1524000 h 3478306"/>
              <a:gd name="connsiteX39" fmla="*/ 2330824 w 2402541"/>
              <a:gd name="connsiteY39" fmla="*/ 1604682 h 3478306"/>
              <a:gd name="connsiteX40" fmla="*/ 2303930 w 2402541"/>
              <a:gd name="connsiteY40" fmla="*/ 1694329 h 3478306"/>
              <a:gd name="connsiteX41" fmla="*/ 2286000 w 2402541"/>
              <a:gd name="connsiteY41" fmla="*/ 1757082 h 3478306"/>
              <a:gd name="connsiteX42" fmla="*/ 2277036 w 2402541"/>
              <a:gd name="connsiteY42" fmla="*/ 1792941 h 3478306"/>
              <a:gd name="connsiteX43" fmla="*/ 2259106 w 2402541"/>
              <a:gd name="connsiteY43" fmla="*/ 1819835 h 3478306"/>
              <a:gd name="connsiteX44" fmla="*/ 2250141 w 2402541"/>
              <a:gd name="connsiteY44" fmla="*/ 1855694 h 3478306"/>
              <a:gd name="connsiteX45" fmla="*/ 2241177 w 2402541"/>
              <a:gd name="connsiteY45" fmla="*/ 1882588 h 3478306"/>
              <a:gd name="connsiteX46" fmla="*/ 2232212 w 2402541"/>
              <a:gd name="connsiteY46" fmla="*/ 1927412 h 3478306"/>
              <a:gd name="connsiteX47" fmla="*/ 2214283 w 2402541"/>
              <a:gd name="connsiteY47" fmla="*/ 1981200 h 3478306"/>
              <a:gd name="connsiteX48" fmla="*/ 2196353 w 2402541"/>
              <a:gd name="connsiteY48" fmla="*/ 2061882 h 3478306"/>
              <a:gd name="connsiteX49" fmla="*/ 2169459 w 2402541"/>
              <a:gd name="connsiteY49" fmla="*/ 2142565 h 3478306"/>
              <a:gd name="connsiteX50" fmla="*/ 2160494 w 2402541"/>
              <a:gd name="connsiteY50" fmla="*/ 2169459 h 3478306"/>
              <a:gd name="connsiteX51" fmla="*/ 2142565 w 2402541"/>
              <a:gd name="connsiteY51" fmla="*/ 2241177 h 3478306"/>
              <a:gd name="connsiteX52" fmla="*/ 2124636 w 2402541"/>
              <a:gd name="connsiteY52" fmla="*/ 2277035 h 3478306"/>
              <a:gd name="connsiteX53" fmla="*/ 2106706 w 2402541"/>
              <a:gd name="connsiteY53" fmla="*/ 2339788 h 3478306"/>
              <a:gd name="connsiteX54" fmla="*/ 2097741 w 2402541"/>
              <a:gd name="connsiteY54" fmla="*/ 2366682 h 3478306"/>
              <a:gd name="connsiteX55" fmla="*/ 2088777 w 2402541"/>
              <a:gd name="connsiteY55" fmla="*/ 2429435 h 3478306"/>
              <a:gd name="connsiteX56" fmla="*/ 2079812 w 2402541"/>
              <a:gd name="connsiteY56" fmla="*/ 2510118 h 3478306"/>
              <a:gd name="connsiteX57" fmla="*/ 2070847 w 2402541"/>
              <a:gd name="connsiteY57" fmla="*/ 2545977 h 3478306"/>
              <a:gd name="connsiteX58" fmla="*/ 2052918 w 2402541"/>
              <a:gd name="connsiteY58" fmla="*/ 2626659 h 3478306"/>
              <a:gd name="connsiteX59" fmla="*/ 2043953 w 2402541"/>
              <a:gd name="connsiteY59" fmla="*/ 2689412 h 3478306"/>
              <a:gd name="connsiteX60" fmla="*/ 2034988 w 2402541"/>
              <a:gd name="connsiteY60" fmla="*/ 2716306 h 3478306"/>
              <a:gd name="connsiteX61" fmla="*/ 2017059 w 2402541"/>
              <a:gd name="connsiteY61" fmla="*/ 2796988 h 3478306"/>
              <a:gd name="connsiteX62" fmla="*/ 1999130 w 2402541"/>
              <a:gd name="connsiteY62" fmla="*/ 2868706 h 3478306"/>
              <a:gd name="connsiteX63" fmla="*/ 1981200 w 2402541"/>
              <a:gd name="connsiteY63" fmla="*/ 2940424 h 3478306"/>
              <a:gd name="connsiteX64" fmla="*/ 1972236 w 2402541"/>
              <a:gd name="connsiteY64" fmla="*/ 2976282 h 3478306"/>
              <a:gd name="connsiteX65" fmla="*/ 1954306 w 2402541"/>
              <a:gd name="connsiteY65" fmla="*/ 3030071 h 3478306"/>
              <a:gd name="connsiteX66" fmla="*/ 1936377 w 2402541"/>
              <a:gd name="connsiteY66" fmla="*/ 3110753 h 3478306"/>
              <a:gd name="connsiteX67" fmla="*/ 1918447 w 2402541"/>
              <a:gd name="connsiteY67" fmla="*/ 3128682 h 3478306"/>
              <a:gd name="connsiteX68" fmla="*/ 1909483 w 2402541"/>
              <a:gd name="connsiteY68" fmla="*/ 3164541 h 3478306"/>
              <a:gd name="connsiteX69" fmla="*/ 1891553 w 2402541"/>
              <a:gd name="connsiteY69" fmla="*/ 3182471 h 3478306"/>
              <a:gd name="connsiteX70" fmla="*/ 1873624 w 2402541"/>
              <a:gd name="connsiteY70" fmla="*/ 3209365 h 3478306"/>
              <a:gd name="connsiteX71" fmla="*/ 1846730 w 2402541"/>
              <a:gd name="connsiteY71" fmla="*/ 3245224 h 3478306"/>
              <a:gd name="connsiteX72" fmla="*/ 1819836 w 2402541"/>
              <a:gd name="connsiteY72" fmla="*/ 3290047 h 3478306"/>
              <a:gd name="connsiteX73" fmla="*/ 1792941 w 2402541"/>
              <a:gd name="connsiteY73" fmla="*/ 3325906 h 3478306"/>
              <a:gd name="connsiteX74" fmla="*/ 1775012 w 2402541"/>
              <a:gd name="connsiteY74" fmla="*/ 3352800 h 3478306"/>
              <a:gd name="connsiteX75" fmla="*/ 1667436 w 2402541"/>
              <a:gd name="connsiteY75" fmla="*/ 3415553 h 3478306"/>
              <a:gd name="connsiteX76" fmla="*/ 1631577 w 2402541"/>
              <a:gd name="connsiteY76" fmla="*/ 3433482 h 3478306"/>
              <a:gd name="connsiteX77" fmla="*/ 1506071 w 2402541"/>
              <a:gd name="connsiteY77" fmla="*/ 3469341 h 3478306"/>
              <a:gd name="connsiteX78" fmla="*/ 1470212 w 2402541"/>
              <a:gd name="connsiteY78" fmla="*/ 3478306 h 3478306"/>
              <a:gd name="connsiteX79" fmla="*/ 1210236 w 2402541"/>
              <a:gd name="connsiteY79" fmla="*/ 3460377 h 3478306"/>
              <a:gd name="connsiteX80" fmla="*/ 1093694 w 2402541"/>
              <a:gd name="connsiteY80" fmla="*/ 3433482 h 3478306"/>
              <a:gd name="connsiteX81" fmla="*/ 1048871 w 2402541"/>
              <a:gd name="connsiteY81" fmla="*/ 3424518 h 3478306"/>
              <a:gd name="connsiteX82" fmla="*/ 1021977 w 2402541"/>
              <a:gd name="connsiteY82" fmla="*/ 3415553 h 3478306"/>
              <a:gd name="connsiteX83" fmla="*/ 878541 w 2402541"/>
              <a:gd name="connsiteY83" fmla="*/ 3388659 h 3478306"/>
              <a:gd name="connsiteX84" fmla="*/ 851647 w 2402541"/>
              <a:gd name="connsiteY84" fmla="*/ 3379694 h 3478306"/>
              <a:gd name="connsiteX85" fmla="*/ 806824 w 2402541"/>
              <a:gd name="connsiteY85" fmla="*/ 3370729 h 3478306"/>
              <a:gd name="connsiteX86" fmla="*/ 779930 w 2402541"/>
              <a:gd name="connsiteY86" fmla="*/ 3352800 h 3478306"/>
              <a:gd name="connsiteX87" fmla="*/ 735106 w 2402541"/>
              <a:gd name="connsiteY87" fmla="*/ 3334871 h 3478306"/>
              <a:gd name="connsiteX88" fmla="*/ 708212 w 2402541"/>
              <a:gd name="connsiteY88" fmla="*/ 3325906 h 3478306"/>
              <a:gd name="connsiteX89" fmla="*/ 681318 w 2402541"/>
              <a:gd name="connsiteY89" fmla="*/ 3307977 h 3478306"/>
              <a:gd name="connsiteX90" fmla="*/ 627530 w 2402541"/>
              <a:gd name="connsiteY90" fmla="*/ 3281082 h 3478306"/>
              <a:gd name="connsiteX91" fmla="*/ 609600 w 2402541"/>
              <a:gd name="connsiteY91" fmla="*/ 3263153 h 3478306"/>
              <a:gd name="connsiteX92" fmla="*/ 537883 w 2402541"/>
              <a:gd name="connsiteY92" fmla="*/ 3200400 h 3478306"/>
              <a:gd name="connsiteX93" fmla="*/ 493059 w 2402541"/>
              <a:gd name="connsiteY93" fmla="*/ 3146612 h 3478306"/>
              <a:gd name="connsiteX94" fmla="*/ 484094 w 2402541"/>
              <a:gd name="connsiteY94" fmla="*/ 3119718 h 3478306"/>
              <a:gd name="connsiteX95" fmla="*/ 466165 w 2402541"/>
              <a:gd name="connsiteY95" fmla="*/ 3092824 h 3478306"/>
              <a:gd name="connsiteX96" fmla="*/ 439271 w 2402541"/>
              <a:gd name="connsiteY96" fmla="*/ 3048000 h 3478306"/>
              <a:gd name="connsiteX97" fmla="*/ 403412 w 2402541"/>
              <a:gd name="connsiteY97" fmla="*/ 2967318 h 3478306"/>
              <a:gd name="connsiteX98" fmla="*/ 385483 w 2402541"/>
              <a:gd name="connsiteY98" fmla="*/ 2931459 h 3478306"/>
              <a:gd name="connsiteX99" fmla="*/ 376518 w 2402541"/>
              <a:gd name="connsiteY99" fmla="*/ 2904565 h 3478306"/>
              <a:gd name="connsiteX100" fmla="*/ 340659 w 2402541"/>
              <a:gd name="connsiteY100" fmla="*/ 2814918 h 3478306"/>
              <a:gd name="connsiteX101" fmla="*/ 322730 w 2402541"/>
              <a:gd name="connsiteY101" fmla="*/ 2761129 h 3478306"/>
              <a:gd name="connsiteX102" fmla="*/ 313765 w 2402541"/>
              <a:gd name="connsiteY102" fmla="*/ 2734235 h 3478306"/>
              <a:gd name="connsiteX103" fmla="*/ 295836 w 2402541"/>
              <a:gd name="connsiteY103" fmla="*/ 2707341 h 3478306"/>
              <a:gd name="connsiteX104" fmla="*/ 277906 w 2402541"/>
              <a:gd name="connsiteY104" fmla="*/ 2599765 h 3478306"/>
              <a:gd name="connsiteX105" fmla="*/ 268941 w 2402541"/>
              <a:gd name="connsiteY105" fmla="*/ 2572871 h 3478306"/>
              <a:gd name="connsiteX106" fmla="*/ 251012 w 2402541"/>
              <a:gd name="connsiteY106" fmla="*/ 2447365 h 3478306"/>
              <a:gd name="connsiteX107" fmla="*/ 233083 w 2402541"/>
              <a:gd name="connsiteY107" fmla="*/ 2402541 h 3478306"/>
              <a:gd name="connsiteX108" fmla="*/ 224118 w 2402541"/>
              <a:gd name="connsiteY108" fmla="*/ 2357718 h 3478306"/>
              <a:gd name="connsiteX109" fmla="*/ 206188 w 2402541"/>
              <a:gd name="connsiteY109" fmla="*/ 2303929 h 3478306"/>
              <a:gd name="connsiteX110" fmla="*/ 188259 w 2402541"/>
              <a:gd name="connsiteY110" fmla="*/ 2232212 h 3478306"/>
              <a:gd name="connsiteX111" fmla="*/ 179294 w 2402541"/>
              <a:gd name="connsiteY111" fmla="*/ 2196353 h 3478306"/>
              <a:gd name="connsiteX112" fmla="*/ 161365 w 2402541"/>
              <a:gd name="connsiteY112" fmla="*/ 2079812 h 3478306"/>
              <a:gd name="connsiteX113" fmla="*/ 152400 w 2402541"/>
              <a:gd name="connsiteY113" fmla="*/ 1882588 h 3478306"/>
              <a:gd name="connsiteX114" fmla="*/ 143436 w 2402541"/>
              <a:gd name="connsiteY114" fmla="*/ 1828800 h 3478306"/>
              <a:gd name="connsiteX115" fmla="*/ 134471 w 2402541"/>
              <a:gd name="connsiteY115" fmla="*/ 1649506 h 3478306"/>
              <a:gd name="connsiteX116" fmla="*/ 125506 w 2402541"/>
              <a:gd name="connsiteY116" fmla="*/ 1568824 h 3478306"/>
              <a:gd name="connsiteX117" fmla="*/ 107577 w 2402541"/>
              <a:gd name="connsiteY117" fmla="*/ 1299882 h 3478306"/>
              <a:gd name="connsiteX118" fmla="*/ 98612 w 2402541"/>
              <a:gd name="connsiteY118" fmla="*/ 1272988 h 3478306"/>
              <a:gd name="connsiteX119" fmla="*/ 80683 w 2402541"/>
              <a:gd name="connsiteY119" fmla="*/ 1192306 h 3478306"/>
              <a:gd name="connsiteX120" fmla="*/ 62753 w 2402541"/>
              <a:gd name="connsiteY120" fmla="*/ 1138518 h 3478306"/>
              <a:gd name="connsiteX121" fmla="*/ 44824 w 2402541"/>
              <a:gd name="connsiteY121" fmla="*/ 1111624 h 3478306"/>
              <a:gd name="connsiteX122" fmla="*/ 35859 w 2402541"/>
              <a:gd name="connsiteY122" fmla="*/ 1021977 h 3478306"/>
              <a:gd name="connsiteX123" fmla="*/ 17930 w 2402541"/>
              <a:gd name="connsiteY123" fmla="*/ 914400 h 3478306"/>
              <a:gd name="connsiteX124" fmla="*/ 8965 w 2402541"/>
              <a:gd name="connsiteY124" fmla="*/ 788894 h 3478306"/>
              <a:gd name="connsiteX125" fmla="*/ 0 w 2402541"/>
              <a:gd name="connsiteY125" fmla="*/ 744071 h 3478306"/>
              <a:gd name="connsiteX126" fmla="*/ 8965 w 2402541"/>
              <a:gd name="connsiteY126" fmla="*/ 645459 h 3478306"/>
              <a:gd name="connsiteX127" fmla="*/ 26894 w 2402541"/>
              <a:gd name="connsiteY127" fmla="*/ 555812 h 3478306"/>
              <a:gd name="connsiteX128" fmla="*/ 44824 w 2402541"/>
              <a:gd name="connsiteY128" fmla="*/ 537882 h 3478306"/>
              <a:gd name="connsiteX129" fmla="*/ 53788 w 2402541"/>
              <a:gd name="connsiteY129" fmla="*/ 510988 h 3478306"/>
              <a:gd name="connsiteX130" fmla="*/ 89647 w 2402541"/>
              <a:gd name="connsiteY130" fmla="*/ 457200 h 3478306"/>
              <a:gd name="connsiteX131" fmla="*/ 125506 w 2402541"/>
              <a:gd name="connsiteY131" fmla="*/ 367553 h 3478306"/>
              <a:gd name="connsiteX132" fmla="*/ 143436 w 2402541"/>
              <a:gd name="connsiteY132" fmla="*/ 349624 h 3478306"/>
              <a:gd name="connsiteX133" fmla="*/ 161365 w 2402541"/>
              <a:gd name="connsiteY133" fmla="*/ 313765 h 3478306"/>
              <a:gd name="connsiteX134" fmla="*/ 179294 w 2402541"/>
              <a:gd name="connsiteY134" fmla="*/ 295835 h 3478306"/>
              <a:gd name="connsiteX135" fmla="*/ 188259 w 2402541"/>
              <a:gd name="connsiteY135" fmla="*/ 268941 h 3478306"/>
              <a:gd name="connsiteX136" fmla="*/ 206188 w 2402541"/>
              <a:gd name="connsiteY136" fmla="*/ 242047 h 3478306"/>
              <a:gd name="connsiteX137" fmla="*/ 197224 w 2402541"/>
              <a:gd name="connsiteY137" fmla="*/ 215153 h 3478306"/>
              <a:gd name="connsiteX138" fmla="*/ 170330 w 2402541"/>
              <a:gd name="connsiteY138" fmla="*/ 197224 h 347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2402541" h="3478306">
                <a:moveTo>
                  <a:pt x="134471" y="233082"/>
                </a:moveTo>
                <a:cubicBezTo>
                  <a:pt x="137459" y="218141"/>
                  <a:pt x="137434" y="202264"/>
                  <a:pt x="143436" y="188259"/>
                </a:cubicBezTo>
                <a:cubicBezTo>
                  <a:pt x="146765" y="180490"/>
                  <a:pt x="156085" y="176929"/>
                  <a:pt x="161365" y="170329"/>
                </a:cubicBezTo>
                <a:cubicBezTo>
                  <a:pt x="172642" y="156232"/>
                  <a:pt x="180571" y="135497"/>
                  <a:pt x="197224" y="125506"/>
                </a:cubicBezTo>
                <a:cubicBezTo>
                  <a:pt x="205327" y="120644"/>
                  <a:pt x="215153" y="119529"/>
                  <a:pt x="224118" y="116541"/>
                </a:cubicBezTo>
                <a:cubicBezTo>
                  <a:pt x="227106" y="107576"/>
                  <a:pt x="227180" y="97026"/>
                  <a:pt x="233083" y="89647"/>
                </a:cubicBezTo>
                <a:cubicBezTo>
                  <a:pt x="239814" y="81234"/>
                  <a:pt x="251564" y="78449"/>
                  <a:pt x="259977" y="71718"/>
                </a:cubicBezTo>
                <a:cubicBezTo>
                  <a:pt x="266577" y="66438"/>
                  <a:pt x="270346" y="57568"/>
                  <a:pt x="277906" y="53788"/>
                </a:cubicBezTo>
                <a:cubicBezTo>
                  <a:pt x="294810" y="45336"/>
                  <a:pt x="313162" y="39566"/>
                  <a:pt x="331694" y="35859"/>
                </a:cubicBezTo>
                <a:cubicBezTo>
                  <a:pt x="442358" y="13726"/>
                  <a:pt x="304209" y="40855"/>
                  <a:pt x="430306" y="17929"/>
                </a:cubicBezTo>
                <a:cubicBezTo>
                  <a:pt x="445297" y="15203"/>
                  <a:pt x="459927" y="9979"/>
                  <a:pt x="475130" y="8965"/>
                </a:cubicBezTo>
                <a:cubicBezTo>
                  <a:pt x="549730" y="3992"/>
                  <a:pt x="624541" y="2988"/>
                  <a:pt x="699247" y="0"/>
                </a:cubicBezTo>
                <a:lnTo>
                  <a:pt x="1819836" y="8965"/>
                </a:lnTo>
                <a:cubicBezTo>
                  <a:pt x="1835071" y="9199"/>
                  <a:pt x="1849556" y="15915"/>
                  <a:pt x="1864659" y="17929"/>
                </a:cubicBezTo>
                <a:cubicBezTo>
                  <a:pt x="1894427" y="21898"/>
                  <a:pt x="1924424" y="23906"/>
                  <a:pt x="1954306" y="26894"/>
                </a:cubicBezTo>
                <a:cubicBezTo>
                  <a:pt x="1991128" y="39168"/>
                  <a:pt x="2007868" y="39507"/>
                  <a:pt x="2034988" y="62753"/>
                </a:cubicBezTo>
                <a:cubicBezTo>
                  <a:pt x="2047823" y="73754"/>
                  <a:pt x="2063287" y="83493"/>
                  <a:pt x="2070847" y="98612"/>
                </a:cubicBezTo>
                <a:cubicBezTo>
                  <a:pt x="2076824" y="110565"/>
                  <a:pt x="2081009" y="123596"/>
                  <a:pt x="2088777" y="134471"/>
                </a:cubicBezTo>
                <a:cubicBezTo>
                  <a:pt x="2096146" y="144787"/>
                  <a:pt x="2107420" y="151739"/>
                  <a:pt x="2115671" y="161365"/>
                </a:cubicBezTo>
                <a:cubicBezTo>
                  <a:pt x="2125395" y="172709"/>
                  <a:pt x="2132570" y="186118"/>
                  <a:pt x="2142565" y="197224"/>
                </a:cubicBezTo>
                <a:cubicBezTo>
                  <a:pt x="2221520" y="284952"/>
                  <a:pt x="2174831" y="218730"/>
                  <a:pt x="2214283" y="277906"/>
                </a:cubicBezTo>
                <a:cubicBezTo>
                  <a:pt x="2217271" y="286871"/>
                  <a:pt x="2218385" y="296697"/>
                  <a:pt x="2223247" y="304800"/>
                </a:cubicBezTo>
                <a:cubicBezTo>
                  <a:pt x="2227596" y="312048"/>
                  <a:pt x="2237397" y="315169"/>
                  <a:pt x="2241177" y="322729"/>
                </a:cubicBezTo>
                <a:cubicBezTo>
                  <a:pt x="2249629" y="339633"/>
                  <a:pt x="2253130" y="358588"/>
                  <a:pt x="2259106" y="376518"/>
                </a:cubicBezTo>
                <a:cubicBezTo>
                  <a:pt x="2262094" y="385483"/>
                  <a:pt x="2262829" y="395549"/>
                  <a:pt x="2268071" y="403412"/>
                </a:cubicBezTo>
                <a:lnTo>
                  <a:pt x="2286000" y="430306"/>
                </a:lnTo>
                <a:cubicBezTo>
                  <a:pt x="2288988" y="445247"/>
                  <a:pt x="2291269" y="460347"/>
                  <a:pt x="2294965" y="475129"/>
                </a:cubicBezTo>
                <a:cubicBezTo>
                  <a:pt x="2297257" y="484297"/>
                  <a:pt x="2301215" y="492973"/>
                  <a:pt x="2303930" y="502024"/>
                </a:cubicBezTo>
                <a:cubicBezTo>
                  <a:pt x="2310181" y="522861"/>
                  <a:pt x="2316254" y="543757"/>
                  <a:pt x="2321859" y="564777"/>
                </a:cubicBezTo>
                <a:cubicBezTo>
                  <a:pt x="2328208" y="588586"/>
                  <a:pt x="2331995" y="613117"/>
                  <a:pt x="2339788" y="636494"/>
                </a:cubicBezTo>
                <a:cubicBezTo>
                  <a:pt x="2352649" y="675077"/>
                  <a:pt x="2346461" y="654221"/>
                  <a:pt x="2357718" y="699247"/>
                </a:cubicBezTo>
                <a:cubicBezTo>
                  <a:pt x="2360706" y="729129"/>
                  <a:pt x="2363174" y="759068"/>
                  <a:pt x="2366683" y="788894"/>
                </a:cubicBezTo>
                <a:cubicBezTo>
                  <a:pt x="2369152" y="809879"/>
                  <a:pt x="2373734" y="830604"/>
                  <a:pt x="2375647" y="851647"/>
                </a:cubicBezTo>
                <a:cubicBezTo>
                  <a:pt x="2379714" y="896386"/>
                  <a:pt x="2380720" y="941364"/>
                  <a:pt x="2384612" y="986118"/>
                </a:cubicBezTo>
                <a:cubicBezTo>
                  <a:pt x="2386699" y="1010119"/>
                  <a:pt x="2390917" y="1033891"/>
                  <a:pt x="2393577" y="1057835"/>
                </a:cubicBezTo>
                <a:cubicBezTo>
                  <a:pt x="2396893" y="1087683"/>
                  <a:pt x="2399553" y="1117600"/>
                  <a:pt x="2402541" y="1147482"/>
                </a:cubicBezTo>
                <a:cubicBezTo>
                  <a:pt x="2399553" y="1228164"/>
                  <a:pt x="2398947" y="1308970"/>
                  <a:pt x="2393577" y="1389529"/>
                </a:cubicBezTo>
                <a:cubicBezTo>
                  <a:pt x="2392948" y="1398958"/>
                  <a:pt x="2387047" y="1407293"/>
                  <a:pt x="2384612" y="1416424"/>
                </a:cubicBezTo>
                <a:cubicBezTo>
                  <a:pt x="2375088" y="1452138"/>
                  <a:pt x="2364967" y="1487756"/>
                  <a:pt x="2357718" y="1524000"/>
                </a:cubicBezTo>
                <a:cubicBezTo>
                  <a:pt x="2346132" y="1581928"/>
                  <a:pt x="2355567" y="1555195"/>
                  <a:pt x="2330824" y="1604682"/>
                </a:cubicBezTo>
                <a:cubicBezTo>
                  <a:pt x="2313120" y="1693202"/>
                  <a:pt x="2333414" y="1605876"/>
                  <a:pt x="2303930" y="1694329"/>
                </a:cubicBezTo>
                <a:cubicBezTo>
                  <a:pt x="2297050" y="1714967"/>
                  <a:pt x="2291724" y="1736094"/>
                  <a:pt x="2286000" y="1757082"/>
                </a:cubicBezTo>
                <a:cubicBezTo>
                  <a:pt x="2282758" y="1768969"/>
                  <a:pt x="2281889" y="1781616"/>
                  <a:pt x="2277036" y="1792941"/>
                </a:cubicBezTo>
                <a:cubicBezTo>
                  <a:pt x="2272792" y="1802844"/>
                  <a:pt x="2265083" y="1810870"/>
                  <a:pt x="2259106" y="1819835"/>
                </a:cubicBezTo>
                <a:cubicBezTo>
                  <a:pt x="2256118" y="1831788"/>
                  <a:pt x="2253526" y="1843847"/>
                  <a:pt x="2250141" y="1855694"/>
                </a:cubicBezTo>
                <a:cubicBezTo>
                  <a:pt x="2247545" y="1864780"/>
                  <a:pt x="2243469" y="1873421"/>
                  <a:pt x="2241177" y="1882588"/>
                </a:cubicBezTo>
                <a:cubicBezTo>
                  <a:pt x="2237482" y="1897370"/>
                  <a:pt x="2236221" y="1912712"/>
                  <a:pt x="2232212" y="1927412"/>
                </a:cubicBezTo>
                <a:cubicBezTo>
                  <a:pt x="2227239" y="1945645"/>
                  <a:pt x="2219714" y="1963098"/>
                  <a:pt x="2214283" y="1981200"/>
                </a:cubicBezTo>
                <a:cubicBezTo>
                  <a:pt x="2190133" y="2061700"/>
                  <a:pt x="2221943" y="1968052"/>
                  <a:pt x="2196353" y="2061882"/>
                </a:cubicBezTo>
                <a:cubicBezTo>
                  <a:pt x="2196346" y="2061908"/>
                  <a:pt x="2173946" y="2129105"/>
                  <a:pt x="2169459" y="2142565"/>
                </a:cubicBezTo>
                <a:cubicBezTo>
                  <a:pt x="2166471" y="2151530"/>
                  <a:pt x="2162786" y="2160292"/>
                  <a:pt x="2160494" y="2169459"/>
                </a:cubicBezTo>
                <a:cubicBezTo>
                  <a:pt x="2154518" y="2193365"/>
                  <a:pt x="2153585" y="2219137"/>
                  <a:pt x="2142565" y="2241177"/>
                </a:cubicBezTo>
                <a:cubicBezTo>
                  <a:pt x="2136589" y="2253130"/>
                  <a:pt x="2129900" y="2264752"/>
                  <a:pt x="2124636" y="2277035"/>
                </a:cubicBezTo>
                <a:cubicBezTo>
                  <a:pt x="2115423" y="2298531"/>
                  <a:pt x="2113206" y="2317039"/>
                  <a:pt x="2106706" y="2339788"/>
                </a:cubicBezTo>
                <a:cubicBezTo>
                  <a:pt x="2104110" y="2348874"/>
                  <a:pt x="2100729" y="2357717"/>
                  <a:pt x="2097741" y="2366682"/>
                </a:cubicBezTo>
                <a:cubicBezTo>
                  <a:pt x="2094753" y="2387600"/>
                  <a:pt x="2091398" y="2408468"/>
                  <a:pt x="2088777" y="2429435"/>
                </a:cubicBezTo>
                <a:cubicBezTo>
                  <a:pt x="2085421" y="2456286"/>
                  <a:pt x="2083927" y="2483373"/>
                  <a:pt x="2079812" y="2510118"/>
                </a:cubicBezTo>
                <a:cubicBezTo>
                  <a:pt x="2077938" y="2522296"/>
                  <a:pt x="2073263" y="2533895"/>
                  <a:pt x="2070847" y="2545977"/>
                </a:cubicBezTo>
                <a:cubicBezTo>
                  <a:pt x="2055070" y="2624865"/>
                  <a:pt x="2070366" y="2574318"/>
                  <a:pt x="2052918" y="2626659"/>
                </a:cubicBezTo>
                <a:cubicBezTo>
                  <a:pt x="2049930" y="2647577"/>
                  <a:pt x="2048097" y="2668692"/>
                  <a:pt x="2043953" y="2689412"/>
                </a:cubicBezTo>
                <a:cubicBezTo>
                  <a:pt x="2042100" y="2698678"/>
                  <a:pt x="2037280" y="2707139"/>
                  <a:pt x="2034988" y="2716306"/>
                </a:cubicBezTo>
                <a:cubicBezTo>
                  <a:pt x="2028306" y="2743033"/>
                  <a:pt x="2023369" y="2770170"/>
                  <a:pt x="2017059" y="2796988"/>
                </a:cubicBezTo>
                <a:cubicBezTo>
                  <a:pt x="2011415" y="2820975"/>
                  <a:pt x="2005106" y="2844800"/>
                  <a:pt x="1999130" y="2868706"/>
                </a:cubicBezTo>
                <a:lnTo>
                  <a:pt x="1981200" y="2940424"/>
                </a:lnTo>
                <a:cubicBezTo>
                  <a:pt x="1978212" y="2952377"/>
                  <a:pt x="1976132" y="2964594"/>
                  <a:pt x="1972236" y="2976282"/>
                </a:cubicBezTo>
                <a:cubicBezTo>
                  <a:pt x="1966259" y="2994212"/>
                  <a:pt x="1958890" y="3011736"/>
                  <a:pt x="1954306" y="3030071"/>
                </a:cubicBezTo>
                <a:cubicBezTo>
                  <a:pt x="1950946" y="3043511"/>
                  <a:pt x="1947367" y="3092436"/>
                  <a:pt x="1936377" y="3110753"/>
                </a:cubicBezTo>
                <a:cubicBezTo>
                  <a:pt x="1932028" y="3118001"/>
                  <a:pt x="1924424" y="3122706"/>
                  <a:pt x="1918447" y="3128682"/>
                </a:cubicBezTo>
                <a:cubicBezTo>
                  <a:pt x="1915459" y="3140635"/>
                  <a:pt x="1914993" y="3153521"/>
                  <a:pt x="1909483" y="3164541"/>
                </a:cubicBezTo>
                <a:cubicBezTo>
                  <a:pt x="1905703" y="3172101"/>
                  <a:pt x="1896833" y="3175871"/>
                  <a:pt x="1891553" y="3182471"/>
                </a:cubicBezTo>
                <a:cubicBezTo>
                  <a:pt x="1884822" y="3190884"/>
                  <a:pt x="1879886" y="3200598"/>
                  <a:pt x="1873624" y="3209365"/>
                </a:cubicBezTo>
                <a:cubicBezTo>
                  <a:pt x="1864940" y="3221523"/>
                  <a:pt x="1855018" y="3232792"/>
                  <a:pt x="1846730" y="3245224"/>
                </a:cubicBezTo>
                <a:cubicBezTo>
                  <a:pt x="1837065" y="3259722"/>
                  <a:pt x="1829501" y="3275549"/>
                  <a:pt x="1819836" y="3290047"/>
                </a:cubicBezTo>
                <a:cubicBezTo>
                  <a:pt x="1811548" y="3302479"/>
                  <a:pt x="1801626" y="3313748"/>
                  <a:pt x="1792941" y="3325906"/>
                </a:cubicBezTo>
                <a:cubicBezTo>
                  <a:pt x="1786679" y="3334673"/>
                  <a:pt x="1782630" y="3345182"/>
                  <a:pt x="1775012" y="3352800"/>
                </a:cubicBezTo>
                <a:cubicBezTo>
                  <a:pt x="1746393" y="3381419"/>
                  <a:pt x="1701317" y="3398613"/>
                  <a:pt x="1667436" y="3415553"/>
                </a:cubicBezTo>
                <a:cubicBezTo>
                  <a:pt x="1655483" y="3421529"/>
                  <a:pt x="1644255" y="3429256"/>
                  <a:pt x="1631577" y="3433482"/>
                </a:cubicBezTo>
                <a:cubicBezTo>
                  <a:pt x="1554408" y="3459205"/>
                  <a:pt x="1596127" y="3446827"/>
                  <a:pt x="1506071" y="3469341"/>
                </a:cubicBezTo>
                <a:lnTo>
                  <a:pt x="1470212" y="3478306"/>
                </a:lnTo>
                <a:cubicBezTo>
                  <a:pt x="1369877" y="3473289"/>
                  <a:pt x="1302465" y="3473552"/>
                  <a:pt x="1210236" y="3460377"/>
                </a:cubicBezTo>
                <a:cubicBezTo>
                  <a:pt x="1163429" y="3453690"/>
                  <a:pt x="1144325" y="3443607"/>
                  <a:pt x="1093694" y="3433482"/>
                </a:cubicBezTo>
                <a:cubicBezTo>
                  <a:pt x="1078753" y="3430494"/>
                  <a:pt x="1063653" y="3428213"/>
                  <a:pt x="1048871" y="3424518"/>
                </a:cubicBezTo>
                <a:cubicBezTo>
                  <a:pt x="1039704" y="3422226"/>
                  <a:pt x="1031185" y="3417678"/>
                  <a:pt x="1021977" y="3415553"/>
                </a:cubicBezTo>
                <a:cubicBezTo>
                  <a:pt x="966101" y="3402659"/>
                  <a:pt x="931614" y="3397505"/>
                  <a:pt x="878541" y="3388659"/>
                </a:cubicBezTo>
                <a:cubicBezTo>
                  <a:pt x="869576" y="3385671"/>
                  <a:pt x="860814" y="3381986"/>
                  <a:pt x="851647" y="3379694"/>
                </a:cubicBezTo>
                <a:cubicBezTo>
                  <a:pt x="836865" y="3375998"/>
                  <a:pt x="821091" y="3376079"/>
                  <a:pt x="806824" y="3370729"/>
                </a:cubicBezTo>
                <a:cubicBezTo>
                  <a:pt x="796736" y="3366946"/>
                  <a:pt x="789567" y="3357618"/>
                  <a:pt x="779930" y="3352800"/>
                </a:cubicBezTo>
                <a:cubicBezTo>
                  <a:pt x="765537" y="3345603"/>
                  <a:pt x="750174" y="3340521"/>
                  <a:pt x="735106" y="3334871"/>
                </a:cubicBezTo>
                <a:cubicBezTo>
                  <a:pt x="726258" y="3331553"/>
                  <a:pt x="716664" y="3330132"/>
                  <a:pt x="708212" y="3325906"/>
                </a:cubicBezTo>
                <a:cubicBezTo>
                  <a:pt x="698575" y="3321088"/>
                  <a:pt x="690955" y="3312795"/>
                  <a:pt x="681318" y="3307977"/>
                </a:cubicBezTo>
                <a:cubicBezTo>
                  <a:pt x="637130" y="3285883"/>
                  <a:pt x="670351" y="3315339"/>
                  <a:pt x="627530" y="3281082"/>
                </a:cubicBezTo>
                <a:cubicBezTo>
                  <a:pt x="620930" y="3275802"/>
                  <a:pt x="616200" y="3268433"/>
                  <a:pt x="609600" y="3263153"/>
                </a:cubicBezTo>
                <a:cubicBezTo>
                  <a:pt x="575751" y="3236075"/>
                  <a:pt x="569484" y="3247799"/>
                  <a:pt x="537883" y="3200400"/>
                </a:cubicBezTo>
                <a:cubicBezTo>
                  <a:pt x="512920" y="3162957"/>
                  <a:pt x="527572" y="3181125"/>
                  <a:pt x="493059" y="3146612"/>
                </a:cubicBezTo>
                <a:cubicBezTo>
                  <a:pt x="490071" y="3137647"/>
                  <a:pt x="488320" y="3128170"/>
                  <a:pt x="484094" y="3119718"/>
                </a:cubicBezTo>
                <a:cubicBezTo>
                  <a:pt x="479276" y="3110081"/>
                  <a:pt x="471875" y="3101960"/>
                  <a:pt x="466165" y="3092824"/>
                </a:cubicBezTo>
                <a:cubicBezTo>
                  <a:pt x="456930" y="3078048"/>
                  <a:pt x="447733" y="3063232"/>
                  <a:pt x="439271" y="3048000"/>
                </a:cubicBezTo>
                <a:cubicBezTo>
                  <a:pt x="414748" y="3003858"/>
                  <a:pt x="425578" y="3017192"/>
                  <a:pt x="403412" y="2967318"/>
                </a:cubicBezTo>
                <a:cubicBezTo>
                  <a:pt x="397985" y="2955106"/>
                  <a:pt x="390747" y="2943742"/>
                  <a:pt x="385483" y="2931459"/>
                </a:cubicBezTo>
                <a:cubicBezTo>
                  <a:pt x="381761" y="2922773"/>
                  <a:pt x="380240" y="2913251"/>
                  <a:pt x="376518" y="2904565"/>
                </a:cubicBezTo>
                <a:cubicBezTo>
                  <a:pt x="336946" y="2812233"/>
                  <a:pt x="381467" y="2937343"/>
                  <a:pt x="340659" y="2814918"/>
                </a:cubicBezTo>
                <a:lnTo>
                  <a:pt x="322730" y="2761129"/>
                </a:lnTo>
                <a:cubicBezTo>
                  <a:pt x="319742" y="2752164"/>
                  <a:pt x="319007" y="2742098"/>
                  <a:pt x="313765" y="2734235"/>
                </a:cubicBezTo>
                <a:lnTo>
                  <a:pt x="295836" y="2707341"/>
                </a:lnTo>
                <a:cubicBezTo>
                  <a:pt x="290776" y="2671920"/>
                  <a:pt x="286646" y="2634722"/>
                  <a:pt x="277906" y="2599765"/>
                </a:cubicBezTo>
                <a:cubicBezTo>
                  <a:pt x="275614" y="2590598"/>
                  <a:pt x="271929" y="2581836"/>
                  <a:pt x="268941" y="2572871"/>
                </a:cubicBezTo>
                <a:cubicBezTo>
                  <a:pt x="266945" y="2556905"/>
                  <a:pt x="256980" y="2469246"/>
                  <a:pt x="251012" y="2447365"/>
                </a:cubicBezTo>
                <a:cubicBezTo>
                  <a:pt x="246778" y="2431840"/>
                  <a:pt x="237707" y="2417955"/>
                  <a:pt x="233083" y="2402541"/>
                </a:cubicBezTo>
                <a:cubicBezTo>
                  <a:pt x="228705" y="2387947"/>
                  <a:pt x="228127" y="2372418"/>
                  <a:pt x="224118" y="2357718"/>
                </a:cubicBezTo>
                <a:cubicBezTo>
                  <a:pt x="219145" y="2339484"/>
                  <a:pt x="210772" y="2322264"/>
                  <a:pt x="206188" y="2303929"/>
                </a:cubicBezTo>
                <a:lnTo>
                  <a:pt x="188259" y="2232212"/>
                </a:lnTo>
                <a:cubicBezTo>
                  <a:pt x="185271" y="2220259"/>
                  <a:pt x="181036" y="2208550"/>
                  <a:pt x="179294" y="2196353"/>
                </a:cubicBezTo>
                <a:cubicBezTo>
                  <a:pt x="167760" y="2115606"/>
                  <a:pt x="173804" y="2154442"/>
                  <a:pt x="161365" y="2079812"/>
                </a:cubicBezTo>
                <a:cubicBezTo>
                  <a:pt x="158377" y="2014071"/>
                  <a:pt x="157089" y="1948230"/>
                  <a:pt x="152400" y="1882588"/>
                </a:cubicBezTo>
                <a:cubicBezTo>
                  <a:pt x="151105" y="1864458"/>
                  <a:pt x="144830" y="1846923"/>
                  <a:pt x="143436" y="1828800"/>
                </a:cubicBezTo>
                <a:cubicBezTo>
                  <a:pt x="138847" y="1769137"/>
                  <a:pt x="138588" y="1709204"/>
                  <a:pt x="134471" y="1649506"/>
                </a:cubicBezTo>
                <a:cubicBezTo>
                  <a:pt x="132609" y="1622511"/>
                  <a:pt x="127664" y="1595797"/>
                  <a:pt x="125506" y="1568824"/>
                </a:cubicBezTo>
                <a:cubicBezTo>
                  <a:pt x="123234" y="1540420"/>
                  <a:pt x="111804" y="1335810"/>
                  <a:pt x="107577" y="1299882"/>
                </a:cubicBezTo>
                <a:cubicBezTo>
                  <a:pt x="106473" y="1290497"/>
                  <a:pt x="100904" y="1282155"/>
                  <a:pt x="98612" y="1272988"/>
                </a:cubicBezTo>
                <a:cubicBezTo>
                  <a:pt x="85822" y="1221830"/>
                  <a:pt x="94481" y="1238300"/>
                  <a:pt x="80683" y="1192306"/>
                </a:cubicBezTo>
                <a:cubicBezTo>
                  <a:pt x="75252" y="1174204"/>
                  <a:pt x="73236" y="1154243"/>
                  <a:pt x="62753" y="1138518"/>
                </a:cubicBezTo>
                <a:lnTo>
                  <a:pt x="44824" y="1111624"/>
                </a:lnTo>
                <a:cubicBezTo>
                  <a:pt x="41836" y="1081742"/>
                  <a:pt x="39368" y="1051803"/>
                  <a:pt x="35859" y="1021977"/>
                </a:cubicBezTo>
                <a:cubicBezTo>
                  <a:pt x="29506" y="967975"/>
                  <a:pt x="27600" y="962756"/>
                  <a:pt x="17930" y="914400"/>
                </a:cubicBezTo>
                <a:cubicBezTo>
                  <a:pt x="14942" y="872565"/>
                  <a:pt x="13356" y="830605"/>
                  <a:pt x="8965" y="788894"/>
                </a:cubicBezTo>
                <a:cubicBezTo>
                  <a:pt x="7370" y="773741"/>
                  <a:pt x="0" y="759308"/>
                  <a:pt x="0" y="744071"/>
                </a:cubicBezTo>
                <a:cubicBezTo>
                  <a:pt x="0" y="711065"/>
                  <a:pt x="5320" y="678263"/>
                  <a:pt x="8965" y="645459"/>
                </a:cubicBezTo>
                <a:cubicBezTo>
                  <a:pt x="10095" y="635291"/>
                  <a:pt x="15350" y="575052"/>
                  <a:pt x="26894" y="555812"/>
                </a:cubicBezTo>
                <a:cubicBezTo>
                  <a:pt x="31243" y="548564"/>
                  <a:pt x="38847" y="543859"/>
                  <a:pt x="44824" y="537882"/>
                </a:cubicBezTo>
                <a:cubicBezTo>
                  <a:pt x="47812" y="528917"/>
                  <a:pt x="49199" y="519248"/>
                  <a:pt x="53788" y="510988"/>
                </a:cubicBezTo>
                <a:cubicBezTo>
                  <a:pt x="64253" y="492151"/>
                  <a:pt x="82833" y="477643"/>
                  <a:pt x="89647" y="457200"/>
                </a:cubicBezTo>
                <a:cubicBezTo>
                  <a:pt x="99365" y="428048"/>
                  <a:pt x="107921" y="393931"/>
                  <a:pt x="125506" y="367553"/>
                </a:cubicBezTo>
                <a:cubicBezTo>
                  <a:pt x="130194" y="360520"/>
                  <a:pt x="137459" y="355600"/>
                  <a:pt x="143436" y="349624"/>
                </a:cubicBezTo>
                <a:cubicBezTo>
                  <a:pt x="149412" y="337671"/>
                  <a:pt x="153952" y="324884"/>
                  <a:pt x="161365" y="313765"/>
                </a:cubicBezTo>
                <a:cubicBezTo>
                  <a:pt x="166053" y="306732"/>
                  <a:pt x="174946" y="303083"/>
                  <a:pt x="179294" y="295835"/>
                </a:cubicBezTo>
                <a:cubicBezTo>
                  <a:pt x="184156" y="287732"/>
                  <a:pt x="184033" y="277393"/>
                  <a:pt x="188259" y="268941"/>
                </a:cubicBezTo>
                <a:cubicBezTo>
                  <a:pt x="193077" y="259304"/>
                  <a:pt x="200212" y="251012"/>
                  <a:pt x="206188" y="242047"/>
                </a:cubicBezTo>
                <a:cubicBezTo>
                  <a:pt x="203200" y="233082"/>
                  <a:pt x="205676" y="219379"/>
                  <a:pt x="197224" y="215153"/>
                </a:cubicBezTo>
                <a:cubicBezTo>
                  <a:pt x="161825" y="197454"/>
                  <a:pt x="170330" y="261553"/>
                  <a:pt x="170330" y="19722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Kombinationstegning 6"/>
          <p:cNvSpPr/>
          <p:nvPr/>
        </p:nvSpPr>
        <p:spPr>
          <a:xfrm>
            <a:off x="5199529" y="1380565"/>
            <a:ext cx="1434353" cy="335433"/>
          </a:xfrm>
          <a:custGeom>
            <a:avLst/>
            <a:gdLst>
              <a:gd name="connsiteX0" fmla="*/ 0 w 1434353"/>
              <a:gd name="connsiteY0" fmla="*/ 26894 h 335433"/>
              <a:gd name="connsiteX1" fmla="*/ 44824 w 1434353"/>
              <a:gd name="connsiteY1" fmla="*/ 17929 h 335433"/>
              <a:gd name="connsiteX2" fmla="*/ 71718 w 1434353"/>
              <a:gd name="connsiteY2" fmla="*/ 8964 h 335433"/>
              <a:gd name="connsiteX3" fmla="*/ 107577 w 1434353"/>
              <a:gd name="connsiteY3" fmla="*/ 17929 h 335433"/>
              <a:gd name="connsiteX4" fmla="*/ 107577 w 1434353"/>
              <a:gd name="connsiteY4" fmla="*/ 233082 h 335433"/>
              <a:gd name="connsiteX5" fmla="*/ 98612 w 1434353"/>
              <a:gd name="connsiteY5" fmla="*/ 268941 h 335433"/>
              <a:gd name="connsiteX6" fmla="*/ 71718 w 1434353"/>
              <a:gd name="connsiteY6" fmla="*/ 286870 h 335433"/>
              <a:gd name="connsiteX7" fmla="*/ 53789 w 1434353"/>
              <a:gd name="connsiteY7" fmla="*/ 304800 h 335433"/>
              <a:gd name="connsiteX8" fmla="*/ 8965 w 1434353"/>
              <a:gd name="connsiteY8" fmla="*/ 295835 h 335433"/>
              <a:gd name="connsiteX9" fmla="*/ 0 w 1434353"/>
              <a:gd name="connsiteY9" fmla="*/ 268941 h 335433"/>
              <a:gd name="connsiteX10" fmla="*/ 8965 w 1434353"/>
              <a:gd name="connsiteY10" fmla="*/ 206188 h 335433"/>
              <a:gd name="connsiteX11" fmla="*/ 17930 w 1434353"/>
              <a:gd name="connsiteY11" fmla="*/ 179294 h 335433"/>
              <a:gd name="connsiteX12" fmla="*/ 53789 w 1434353"/>
              <a:gd name="connsiteY12" fmla="*/ 170329 h 335433"/>
              <a:gd name="connsiteX13" fmla="*/ 80683 w 1434353"/>
              <a:gd name="connsiteY13" fmla="*/ 152400 h 335433"/>
              <a:gd name="connsiteX14" fmla="*/ 179295 w 1434353"/>
              <a:gd name="connsiteY14" fmla="*/ 134470 h 335433"/>
              <a:gd name="connsiteX15" fmla="*/ 206189 w 1434353"/>
              <a:gd name="connsiteY15" fmla="*/ 125506 h 335433"/>
              <a:gd name="connsiteX16" fmla="*/ 215153 w 1434353"/>
              <a:gd name="connsiteY16" fmla="*/ 98611 h 335433"/>
              <a:gd name="connsiteX17" fmla="*/ 251012 w 1434353"/>
              <a:gd name="connsiteY17" fmla="*/ 188259 h 335433"/>
              <a:gd name="connsiteX18" fmla="*/ 286871 w 1434353"/>
              <a:gd name="connsiteY18" fmla="*/ 179294 h 335433"/>
              <a:gd name="connsiteX19" fmla="*/ 304800 w 1434353"/>
              <a:gd name="connsiteY19" fmla="*/ 125506 h 335433"/>
              <a:gd name="connsiteX20" fmla="*/ 322730 w 1434353"/>
              <a:gd name="connsiteY20" fmla="*/ 107576 h 335433"/>
              <a:gd name="connsiteX21" fmla="*/ 340659 w 1434353"/>
              <a:gd name="connsiteY21" fmla="*/ 224117 h 335433"/>
              <a:gd name="connsiteX22" fmla="*/ 349624 w 1434353"/>
              <a:gd name="connsiteY22" fmla="*/ 259976 h 335433"/>
              <a:gd name="connsiteX23" fmla="*/ 340659 w 1434353"/>
              <a:gd name="connsiteY23" fmla="*/ 331694 h 335433"/>
              <a:gd name="connsiteX24" fmla="*/ 295836 w 1434353"/>
              <a:gd name="connsiteY24" fmla="*/ 313764 h 335433"/>
              <a:gd name="connsiteX25" fmla="*/ 286871 w 1434353"/>
              <a:gd name="connsiteY25" fmla="*/ 268941 h 335433"/>
              <a:gd name="connsiteX26" fmla="*/ 277906 w 1434353"/>
              <a:gd name="connsiteY26" fmla="*/ 242047 h 335433"/>
              <a:gd name="connsiteX27" fmla="*/ 295836 w 1434353"/>
              <a:gd name="connsiteY27" fmla="*/ 224117 h 335433"/>
              <a:gd name="connsiteX28" fmla="*/ 313765 w 1434353"/>
              <a:gd name="connsiteY28" fmla="*/ 170329 h 335433"/>
              <a:gd name="connsiteX29" fmla="*/ 349624 w 1434353"/>
              <a:gd name="connsiteY29" fmla="*/ 134470 h 335433"/>
              <a:gd name="connsiteX30" fmla="*/ 376518 w 1434353"/>
              <a:gd name="connsiteY30" fmla="*/ 116541 h 335433"/>
              <a:gd name="connsiteX31" fmla="*/ 439271 w 1434353"/>
              <a:gd name="connsiteY31" fmla="*/ 71717 h 335433"/>
              <a:gd name="connsiteX32" fmla="*/ 475130 w 1434353"/>
              <a:gd name="connsiteY32" fmla="*/ 0 h 335433"/>
              <a:gd name="connsiteX33" fmla="*/ 403412 w 1434353"/>
              <a:gd name="connsiteY33" fmla="*/ 44823 h 335433"/>
              <a:gd name="connsiteX34" fmla="*/ 385483 w 1434353"/>
              <a:gd name="connsiteY34" fmla="*/ 62753 h 335433"/>
              <a:gd name="connsiteX35" fmla="*/ 394447 w 1434353"/>
              <a:gd name="connsiteY35" fmla="*/ 188259 h 335433"/>
              <a:gd name="connsiteX36" fmla="*/ 412377 w 1434353"/>
              <a:gd name="connsiteY36" fmla="*/ 206188 h 335433"/>
              <a:gd name="connsiteX37" fmla="*/ 537883 w 1434353"/>
              <a:gd name="connsiteY37" fmla="*/ 197223 h 335433"/>
              <a:gd name="connsiteX38" fmla="*/ 591671 w 1434353"/>
              <a:gd name="connsiteY38" fmla="*/ 179294 h 335433"/>
              <a:gd name="connsiteX39" fmla="*/ 627530 w 1434353"/>
              <a:gd name="connsiteY39" fmla="*/ 143435 h 335433"/>
              <a:gd name="connsiteX40" fmla="*/ 672353 w 1434353"/>
              <a:gd name="connsiteY40" fmla="*/ 107576 h 335433"/>
              <a:gd name="connsiteX41" fmla="*/ 681318 w 1434353"/>
              <a:gd name="connsiteY41" fmla="*/ 17929 h 335433"/>
              <a:gd name="connsiteX42" fmla="*/ 600636 w 1434353"/>
              <a:gd name="connsiteY42" fmla="*/ 26894 h 335433"/>
              <a:gd name="connsiteX43" fmla="*/ 573742 w 1434353"/>
              <a:gd name="connsiteY43" fmla="*/ 35859 h 335433"/>
              <a:gd name="connsiteX44" fmla="*/ 528918 w 1434353"/>
              <a:gd name="connsiteY44" fmla="*/ 80682 h 335433"/>
              <a:gd name="connsiteX45" fmla="*/ 519953 w 1434353"/>
              <a:gd name="connsiteY45" fmla="*/ 197223 h 335433"/>
              <a:gd name="connsiteX46" fmla="*/ 573742 w 1434353"/>
              <a:gd name="connsiteY46" fmla="*/ 215153 h 335433"/>
              <a:gd name="connsiteX47" fmla="*/ 609600 w 1434353"/>
              <a:gd name="connsiteY47" fmla="*/ 233082 h 335433"/>
              <a:gd name="connsiteX48" fmla="*/ 699247 w 1434353"/>
              <a:gd name="connsiteY48" fmla="*/ 215153 h 335433"/>
              <a:gd name="connsiteX49" fmla="*/ 726142 w 1434353"/>
              <a:gd name="connsiteY49" fmla="*/ 206188 h 335433"/>
              <a:gd name="connsiteX50" fmla="*/ 753036 w 1434353"/>
              <a:gd name="connsiteY50" fmla="*/ 188259 h 335433"/>
              <a:gd name="connsiteX51" fmla="*/ 788895 w 1434353"/>
              <a:gd name="connsiteY51" fmla="*/ 143435 h 335433"/>
              <a:gd name="connsiteX52" fmla="*/ 833718 w 1434353"/>
              <a:gd name="connsiteY52" fmla="*/ 107576 h 335433"/>
              <a:gd name="connsiteX53" fmla="*/ 806824 w 1434353"/>
              <a:gd name="connsiteY53" fmla="*/ 89647 h 335433"/>
              <a:gd name="connsiteX54" fmla="*/ 779930 w 1434353"/>
              <a:gd name="connsiteY54" fmla="*/ 107576 h 335433"/>
              <a:gd name="connsiteX55" fmla="*/ 753036 w 1434353"/>
              <a:gd name="connsiteY55" fmla="*/ 116541 h 335433"/>
              <a:gd name="connsiteX56" fmla="*/ 708212 w 1434353"/>
              <a:gd name="connsiteY56" fmla="*/ 179294 h 335433"/>
              <a:gd name="connsiteX57" fmla="*/ 717177 w 1434353"/>
              <a:gd name="connsiteY57" fmla="*/ 215153 h 335433"/>
              <a:gd name="connsiteX58" fmla="*/ 762000 w 1434353"/>
              <a:gd name="connsiteY58" fmla="*/ 179294 h 335433"/>
              <a:gd name="connsiteX59" fmla="*/ 788895 w 1434353"/>
              <a:gd name="connsiteY59" fmla="*/ 170329 h 335433"/>
              <a:gd name="connsiteX60" fmla="*/ 815789 w 1434353"/>
              <a:gd name="connsiteY60" fmla="*/ 224117 h 335433"/>
              <a:gd name="connsiteX61" fmla="*/ 833718 w 1434353"/>
              <a:gd name="connsiteY61" fmla="*/ 242047 h 335433"/>
              <a:gd name="connsiteX62" fmla="*/ 869577 w 1434353"/>
              <a:gd name="connsiteY62" fmla="*/ 224117 h 335433"/>
              <a:gd name="connsiteX63" fmla="*/ 923365 w 1434353"/>
              <a:gd name="connsiteY63" fmla="*/ 170329 h 335433"/>
              <a:gd name="connsiteX64" fmla="*/ 932330 w 1434353"/>
              <a:gd name="connsiteY64" fmla="*/ 143435 h 335433"/>
              <a:gd name="connsiteX65" fmla="*/ 950259 w 1434353"/>
              <a:gd name="connsiteY65" fmla="*/ 197223 h 335433"/>
              <a:gd name="connsiteX66" fmla="*/ 959224 w 1434353"/>
              <a:gd name="connsiteY66" fmla="*/ 224117 h 335433"/>
              <a:gd name="connsiteX67" fmla="*/ 1021977 w 1434353"/>
              <a:gd name="connsiteY67" fmla="*/ 179294 h 335433"/>
              <a:gd name="connsiteX68" fmla="*/ 1039906 w 1434353"/>
              <a:gd name="connsiteY68" fmla="*/ 161364 h 335433"/>
              <a:gd name="connsiteX69" fmla="*/ 1048871 w 1434353"/>
              <a:gd name="connsiteY69" fmla="*/ 188259 h 335433"/>
              <a:gd name="connsiteX70" fmla="*/ 1057836 w 1434353"/>
              <a:gd name="connsiteY70" fmla="*/ 277906 h 335433"/>
              <a:gd name="connsiteX71" fmla="*/ 1111624 w 1434353"/>
              <a:gd name="connsiteY71" fmla="*/ 304800 h 335433"/>
              <a:gd name="connsiteX72" fmla="*/ 1228165 w 1434353"/>
              <a:gd name="connsiteY72" fmla="*/ 295835 h 335433"/>
              <a:gd name="connsiteX73" fmla="*/ 1246095 w 1434353"/>
              <a:gd name="connsiteY73" fmla="*/ 277906 h 335433"/>
              <a:gd name="connsiteX74" fmla="*/ 1272989 w 1434353"/>
              <a:gd name="connsiteY74" fmla="*/ 268941 h 335433"/>
              <a:gd name="connsiteX75" fmla="*/ 1326777 w 1434353"/>
              <a:gd name="connsiteY75" fmla="*/ 233082 h 335433"/>
              <a:gd name="connsiteX76" fmla="*/ 1380565 w 1434353"/>
              <a:gd name="connsiteY76" fmla="*/ 197223 h 335433"/>
              <a:gd name="connsiteX77" fmla="*/ 1281953 w 1434353"/>
              <a:gd name="connsiteY77" fmla="*/ 188259 h 335433"/>
              <a:gd name="connsiteX78" fmla="*/ 1228165 w 1434353"/>
              <a:gd name="connsiteY78" fmla="*/ 206188 h 335433"/>
              <a:gd name="connsiteX79" fmla="*/ 1219200 w 1434353"/>
              <a:gd name="connsiteY79" fmla="*/ 295835 h 335433"/>
              <a:gd name="connsiteX80" fmla="*/ 1272989 w 1434353"/>
              <a:gd name="connsiteY80" fmla="*/ 313764 h 335433"/>
              <a:gd name="connsiteX81" fmla="*/ 1299883 w 1434353"/>
              <a:gd name="connsiteY81" fmla="*/ 322729 h 335433"/>
              <a:gd name="connsiteX82" fmla="*/ 1353671 w 1434353"/>
              <a:gd name="connsiteY82" fmla="*/ 295835 h 335433"/>
              <a:gd name="connsiteX83" fmla="*/ 1371600 w 1434353"/>
              <a:gd name="connsiteY83" fmla="*/ 242047 h 335433"/>
              <a:gd name="connsiteX84" fmla="*/ 1380565 w 1434353"/>
              <a:gd name="connsiteY84" fmla="*/ 215153 h 335433"/>
              <a:gd name="connsiteX85" fmla="*/ 1389530 w 1434353"/>
              <a:gd name="connsiteY85" fmla="*/ 188259 h 335433"/>
              <a:gd name="connsiteX86" fmla="*/ 1398495 w 1434353"/>
              <a:gd name="connsiteY86" fmla="*/ 89647 h 335433"/>
              <a:gd name="connsiteX87" fmla="*/ 1407459 w 1434353"/>
              <a:gd name="connsiteY87" fmla="*/ 62753 h 335433"/>
              <a:gd name="connsiteX88" fmla="*/ 1389530 w 1434353"/>
              <a:gd name="connsiteY88" fmla="*/ 134470 h 335433"/>
              <a:gd name="connsiteX89" fmla="*/ 1371600 w 1434353"/>
              <a:gd name="connsiteY89" fmla="*/ 215153 h 335433"/>
              <a:gd name="connsiteX90" fmla="*/ 1362636 w 1434353"/>
              <a:gd name="connsiteY90" fmla="*/ 242047 h 335433"/>
              <a:gd name="connsiteX91" fmla="*/ 1434353 w 1434353"/>
              <a:gd name="connsiteY91" fmla="*/ 295835 h 33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34353" h="335433">
                <a:moveTo>
                  <a:pt x="0" y="26894"/>
                </a:moveTo>
                <a:cubicBezTo>
                  <a:pt x="14941" y="23906"/>
                  <a:pt x="30042" y="21625"/>
                  <a:pt x="44824" y="17929"/>
                </a:cubicBezTo>
                <a:cubicBezTo>
                  <a:pt x="53991" y="15637"/>
                  <a:pt x="62268" y="8964"/>
                  <a:pt x="71718" y="8964"/>
                </a:cubicBezTo>
                <a:cubicBezTo>
                  <a:pt x="84039" y="8964"/>
                  <a:pt x="95624" y="14941"/>
                  <a:pt x="107577" y="17929"/>
                </a:cubicBezTo>
                <a:cubicBezTo>
                  <a:pt x="135633" y="102093"/>
                  <a:pt x="122154" y="50872"/>
                  <a:pt x="107577" y="233082"/>
                </a:cubicBezTo>
                <a:cubicBezTo>
                  <a:pt x="106594" y="245364"/>
                  <a:pt x="105446" y="258689"/>
                  <a:pt x="98612" y="268941"/>
                </a:cubicBezTo>
                <a:cubicBezTo>
                  <a:pt x="92636" y="277906"/>
                  <a:pt x="80131" y="280139"/>
                  <a:pt x="71718" y="286870"/>
                </a:cubicBezTo>
                <a:cubicBezTo>
                  <a:pt x="65118" y="292150"/>
                  <a:pt x="59765" y="298823"/>
                  <a:pt x="53789" y="304800"/>
                </a:cubicBezTo>
                <a:cubicBezTo>
                  <a:pt x="38848" y="301812"/>
                  <a:pt x="21643" y="304287"/>
                  <a:pt x="8965" y="295835"/>
                </a:cubicBezTo>
                <a:cubicBezTo>
                  <a:pt x="1102" y="290593"/>
                  <a:pt x="0" y="278391"/>
                  <a:pt x="0" y="268941"/>
                </a:cubicBezTo>
                <a:cubicBezTo>
                  <a:pt x="0" y="247811"/>
                  <a:pt x="4821" y="226908"/>
                  <a:pt x="8965" y="206188"/>
                </a:cubicBezTo>
                <a:cubicBezTo>
                  <a:pt x="10818" y="196922"/>
                  <a:pt x="10551" y="185197"/>
                  <a:pt x="17930" y="179294"/>
                </a:cubicBezTo>
                <a:cubicBezTo>
                  <a:pt x="27551" y="171597"/>
                  <a:pt x="41836" y="173317"/>
                  <a:pt x="53789" y="170329"/>
                </a:cubicBezTo>
                <a:cubicBezTo>
                  <a:pt x="62754" y="164353"/>
                  <a:pt x="71046" y="157218"/>
                  <a:pt x="80683" y="152400"/>
                </a:cubicBezTo>
                <a:cubicBezTo>
                  <a:pt x="108323" y="138580"/>
                  <a:pt x="154569" y="137561"/>
                  <a:pt x="179295" y="134470"/>
                </a:cubicBezTo>
                <a:cubicBezTo>
                  <a:pt x="188260" y="131482"/>
                  <a:pt x="199507" y="132188"/>
                  <a:pt x="206189" y="125506"/>
                </a:cubicBezTo>
                <a:cubicBezTo>
                  <a:pt x="212871" y="118824"/>
                  <a:pt x="212165" y="89646"/>
                  <a:pt x="215153" y="98611"/>
                </a:cubicBezTo>
                <a:cubicBezTo>
                  <a:pt x="247679" y="196192"/>
                  <a:pt x="190583" y="168115"/>
                  <a:pt x="251012" y="188259"/>
                </a:cubicBezTo>
                <a:cubicBezTo>
                  <a:pt x="262965" y="185271"/>
                  <a:pt x="278853" y="188649"/>
                  <a:pt x="286871" y="179294"/>
                </a:cubicBezTo>
                <a:cubicBezTo>
                  <a:pt x="299170" y="164945"/>
                  <a:pt x="291436" y="138870"/>
                  <a:pt x="304800" y="125506"/>
                </a:cubicBezTo>
                <a:lnTo>
                  <a:pt x="322730" y="107576"/>
                </a:lnTo>
                <a:cubicBezTo>
                  <a:pt x="343530" y="169973"/>
                  <a:pt x="323326" y="102781"/>
                  <a:pt x="340659" y="224117"/>
                </a:cubicBezTo>
                <a:cubicBezTo>
                  <a:pt x="342401" y="236314"/>
                  <a:pt x="346636" y="248023"/>
                  <a:pt x="349624" y="259976"/>
                </a:cubicBezTo>
                <a:cubicBezTo>
                  <a:pt x="346636" y="283882"/>
                  <a:pt x="357695" y="314658"/>
                  <a:pt x="340659" y="331694"/>
                </a:cubicBezTo>
                <a:cubicBezTo>
                  <a:pt x="329280" y="343073"/>
                  <a:pt x="306309" y="325982"/>
                  <a:pt x="295836" y="313764"/>
                </a:cubicBezTo>
                <a:cubicBezTo>
                  <a:pt x="285920" y="302195"/>
                  <a:pt x="290567" y="283723"/>
                  <a:pt x="286871" y="268941"/>
                </a:cubicBezTo>
                <a:cubicBezTo>
                  <a:pt x="284579" y="259774"/>
                  <a:pt x="280894" y="251012"/>
                  <a:pt x="277906" y="242047"/>
                </a:cubicBezTo>
                <a:cubicBezTo>
                  <a:pt x="283883" y="236070"/>
                  <a:pt x="292056" y="231677"/>
                  <a:pt x="295836" y="224117"/>
                </a:cubicBezTo>
                <a:cubicBezTo>
                  <a:pt x="304288" y="207213"/>
                  <a:pt x="300401" y="183693"/>
                  <a:pt x="313765" y="170329"/>
                </a:cubicBezTo>
                <a:cubicBezTo>
                  <a:pt x="325718" y="158376"/>
                  <a:pt x="335559" y="143847"/>
                  <a:pt x="349624" y="134470"/>
                </a:cubicBezTo>
                <a:cubicBezTo>
                  <a:pt x="358589" y="128494"/>
                  <a:pt x="368338" y="123553"/>
                  <a:pt x="376518" y="116541"/>
                </a:cubicBezTo>
                <a:cubicBezTo>
                  <a:pt x="430662" y="70132"/>
                  <a:pt x="389854" y="88190"/>
                  <a:pt x="439271" y="71717"/>
                </a:cubicBezTo>
                <a:cubicBezTo>
                  <a:pt x="490777" y="20212"/>
                  <a:pt x="490777" y="46940"/>
                  <a:pt x="475130" y="0"/>
                </a:cubicBezTo>
                <a:cubicBezTo>
                  <a:pt x="422872" y="13063"/>
                  <a:pt x="447982" y="252"/>
                  <a:pt x="403412" y="44823"/>
                </a:cubicBezTo>
                <a:lnTo>
                  <a:pt x="385483" y="62753"/>
                </a:lnTo>
                <a:cubicBezTo>
                  <a:pt x="388471" y="104588"/>
                  <a:pt x="386718" y="147035"/>
                  <a:pt x="394447" y="188259"/>
                </a:cubicBezTo>
                <a:cubicBezTo>
                  <a:pt x="396005" y="196566"/>
                  <a:pt x="403941" y="205661"/>
                  <a:pt x="412377" y="206188"/>
                </a:cubicBezTo>
                <a:lnTo>
                  <a:pt x="537883" y="197223"/>
                </a:lnTo>
                <a:cubicBezTo>
                  <a:pt x="555812" y="191247"/>
                  <a:pt x="578307" y="192658"/>
                  <a:pt x="591671" y="179294"/>
                </a:cubicBezTo>
                <a:cubicBezTo>
                  <a:pt x="603624" y="167341"/>
                  <a:pt x="613465" y="152812"/>
                  <a:pt x="627530" y="143435"/>
                </a:cubicBezTo>
                <a:cubicBezTo>
                  <a:pt x="661457" y="120818"/>
                  <a:pt x="646806" y="133125"/>
                  <a:pt x="672353" y="107576"/>
                </a:cubicBezTo>
                <a:cubicBezTo>
                  <a:pt x="694179" y="42099"/>
                  <a:pt x="694867" y="72123"/>
                  <a:pt x="681318" y="17929"/>
                </a:cubicBezTo>
                <a:cubicBezTo>
                  <a:pt x="654424" y="20917"/>
                  <a:pt x="627327" y="22445"/>
                  <a:pt x="600636" y="26894"/>
                </a:cubicBezTo>
                <a:cubicBezTo>
                  <a:pt x="591315" y="28448"/>
                  <a:pt x="581302" y="30189"/>
                  <a:pt x="573742" y="35859"/>
                </a:cubicBezTo>
                <a:cubicBezTo>
                  <a:pt x="556838" y="48537"/>
                  <a:pt x="528918" y="80682"/>
                  <a:pt x="528918" y="80682"/>
                </a:cubicBezTo>
                <a:cubicBezTo>
                  <a:pt x="518186" y="112880"/>
                  <a:pt x="492800" y="162312"/>
                  <a:pt x="519953" y="197223"/>
                </a:cubicBezTo>
                <a:cubicBezTo>
                  <a:pt x="531556" y="212141"/>
                  <a:pt x="556838" y="206701"/>
                  <a:pt x="573742" y="215153"/>
                </a:cubicBezTo>
                <a:lnTo>
                  <a:pt x="609600" y="233082"/>
                </a:lnTo>
                <a:cubicBezTo>
                  <a:pt x="639482" y="227106"/>
                  <a:pt x="669553" y="222005"/>
                  <a:pt x="699247" y="215153"/>
                </a:cubicBezTo>
                <a:cubicBezTo>
                  <a:pt x="708455" y="213028"/>
                  <a:pt x="717690" y="210414"/>
                  <a:pt x="726142" y="206188"/>
                </a:cubicBezTo>
                <a:cubicBezTo>
                  <a:pt x="735779" y="201370"/>
                  <a:pt x="744071" y="194235"/>
                  <a:pt x="753036" y="188259"/>
                </a:cubicBezTo>
                <a:cubicBezTo>
                  <a:pt x="766351" y="168286"/>
                  <a:pt x="770644" y="158036"/>
                  <a:pt x="788895" y="143435"/>
                </a:cubicBezTo>
                <a:cubicBezTo>
                  <a:pt x="845428" y="98211"/>
                  <a:pt x="790437" y="150859"/>
                  <a:pt x="833718" y="107576"/>
                </a:cubicBezTo>
                <a:cubicBezTo>
                  <a:pt x="824753" y="101600"/>
                  <a:pt x="817598" y="89647"/>
                  <a:pt x="806824" y="89647"/>
                </a:cubicBezTo>
                <a:cubicBezTo>
                  <a:pt x="796050" y="89647"/>
                  <a:pt x="789567" y="102758"/>
                  <a:pt x="779930" y="107576"/>
                </a:cubicBezTo>
                <a:cubicBezTo>
                  <a:pt x="771478" y="111802"/>
                  <a:pt x="762001" y="113553"/>
                  <a:pt x="753036" y="116541"/>
                </a:cubicBezTo>
                <a:cubicBezTo>
                  <a:pt x="710495" y="159082"/>
                  <a:pt x="722523" y="136363"/>
                  <a:pt x="708212" y="179294"/>
                </a:cubicBezTo>
                <a:cubicBezTo>
                  <a:pt x="711200" y="191247"/>
                  <a:pt x="707320" y="207761"/>
                  <a:pt x="717177" y="215153"/>
                </a:cubicBezTo>
                <a:cubicBezTo>
                  <a:pt x="737529" y="230417"/>
                  <a:pt x="757942" y="182541"/>
                  <a:pt x="762000" y="179294"/>
                </a:cubicBezTo>
                <a:cubicBezTo>
                  <a:pt x="769379" y="173391"/>
                  <a:pt x="779930" y="173317"/>
                  <a:pt x="788895" y="170329"/>
                </a:cubicBezTo>
                <a:cubicBezTo>
                  <a:pt x="826007" y="114660"/>
                  <a:pt x="795153" y="148449"/>
                  <a:pt x="815789" y="224117"/>
                </a:cubicBezTo>
                <a:cubicBezTo>
                  <a:pt x="818013" y="232271"/>
                  <a:pt x="827742" y="236070"/>
                  <a:pt x="833718" y="242047"/>
                </a:cubicBezTo>
                <a:cubicBezTo>
                  <a:pt x="845671" y="236070"/>
                  <a:pt x="859142" y="232465"/>
                  <a:pt x="869577" y="224117"/>
                </a:cubicBezTo>
                <a:cubicBezTo>
                  <a:pt x="889377" y="208277"/>
                  <a:pt x="923365" y="170329"/>
                  <a:pt x="923365" y="170329"/>
                </a:cubicBezTo>
                <a:cubicBezTo>
                  <a:pt x="926353" y="161364"/>
                  <a:pt x="925648" y="136753"/>
                  <a:pt x="932330" y="143435"/>
                </a:cubicBezTo>
                <a:cubicBezTo>
                  <a:pt x="945694" y="156799"/>
                  <a:pt x="944283" y="179294"/>
                  <a:pt x="950259" y="197223"/>
                </a:cubicBezTo>
                <a:lnTo>
                  <a:pt x="959224" y="224117"/>
                </a:lnTo>
                <a:cubicBezTo>
                  <a:pt x="1002154" y="209808"/>
                  <a:pt x="979437" y="221834"/>
                  <a:pt x="1021977" y="179294"/>
                </a:cubicBezTo>
                <a:lnTo>
                  <a:pt x="1039906" y="161364"/>
                </a:lnTo>
                <a:cubicBezTo>
                  <a:pt x="1042894" y="170329"/>
                  <a:pt x="1047434" y="178919"/>
                  <a:pt x="1048871" y="188259"/>
                </a:cubicBezTo>
                <a:cubicBezTo>
                  <a:pt x="1053438" y="217941"/>
                  <a:pt x="1048339" y="249416"/>
                  <a:pt x="1057836" y="277906"/>
                </a:cubicBezTo>
                <a:cubicBezTo>
                  <a:pt x="1062180" y="290939"/>
                  <a:pt x="1101182" y="301319"/>
                  <a:pt x="1111624" y="304800"/>
                </a:cubicBezTo>
                <a:cubicBezTo>
                  <a:pt x="1150471" y="301812"/>
                  <a:pt x="1189960" y="303476"/>
                  <a:pt x="1228165" y="295835"/>
                </a:cubicBezTo>
                <a:cubicBezTo>
                  <a:pt x="1236453" y="294177"/>
                  <a:pt x="1238847" y="282254"/>
                  <a:pt x="1246095" y="277906"/>
                </a:cubicBezTo>
                <a:cubicBezTo>
                  <a:pt x="1254198" y="273044"/>
                  <a:pt x="1264024" y="271929"/>
                  <a:pt x="1272989" y="268941"/>
                </a:cubicBezTo>
                <a:cubicBezTo>
                  <a:pt x="1332674" y="209256"/>
                  <a:pt x="1268395" y="265517"/>
                  <a:pt x="1326777" y="233082"/>
                </a:cubicBezTo>
                <a:cubicBezTo>
                  <a:pt x="1345614" y="222617"/>
                  <a:pt x="1380565" y="197223"/>
                  <a:pt x="1380565" y="197223"/>
                </a:cubicBezTo>
                <a:cubicBezTo>
                  <a:pt x="1337360" y="168420"/>
                  <a:pt x="1356010" y="172390"/>
                  <a:pt x="1281953" y="188259"/>
                </a:cubicBezTo>
                <a:cubicBezTo>
                  <a:pt x="1263473" y="192219"/>
                  <a:pt x="1228165" y="206188"/>
                  <a:pt x="1228165" y="206188"/>
                </a:cubicBezTo>
                <a:cubicBezTo>
                  <a:pt x="1209486" y="234207"/>
                  <a:pt x="1187197" y="254689"/>
                  <a:pt x="1219200" y="295835"/>
                </a:cubicBezTo>
                <a:cubicBezTo>
                  <a:pt x="1230803" y="310753"/>
                  <a:pt x="1255059" y="307788"/>
                  <a:pt x="1272989" y="313764"/>
                </a:cubicBezTo>
                <a:lnTo>
                  <a:pt x="1299883" y="322729"/>
                </a:lnTo>
                <a:cubicBezTo>
                  <a:pt x="1314536" y="317845"/>
                  <a:pt x="1344525" y="310468"/>
                  <a:pt x="1353671" y="295835"/>
                </a:cubicBezTo>
                <a:cubicBezTo>
                  <a:pt x="1363688" y="279809"/>
                  <a:pt x="1365624" y="259976"/>
                  <a:pt x="1371600" y="242047"/>
                </a:cubicBezTo>
                <a:lnTo>
                  <a:pt x="1380565" y="215153"/>
                </a:lnTo>
                <a:lnTo>
                  <a:pt x="1389530" y="188259"/>
                </a:lnTo>
                <a:cubicBezTo>
                  <a:pt x="1392518" y="155388"/>
                  <a:pt x="1393827" y="122322"/>
                  <a:pt x="1398495" y="89647"/>
                </a:cubicBezTo>
                <a:cubicBezTo>
                  <a:pt x="1399831" y="80292"/>
                  <a:pt x="1407459" y="53303"/>
                  <a:pt x="1407459" y="62753"/>
                </a:cubicBezTo>
                <a:cubicBezTo>
                  <a:pt x="1407459" y="90096"/>
                  <a:pt x="1396605" y="109709"/>
                  <a:pt x="1389530" y="134470"/>
                </a:cubicBezTo>
                <a:cubicBezTo>
                  <a:pt x="1371131" y="198866"/>
                  <a:pt x="1390078" y="141237"/>
                  <a:pt x="1371600" y="215153"/>
                </a:cubicBezTo>
                <a:cubicBezTo>
                  <a:pt x="1369308" y="224320"/>
                  <a:pt x="1365624" y="233082"/>
                  <a:pt x="1362636" y="242047"/>
                </a:cubicBezTo>
                <a:cubicBezTo>
                  <a:pt x="1375039" y="316468"/>
                  <a:pt x="1353423" y="295835"/>
                  <a:pt x="1434353" y="29583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Kombinationstegning 7"/>
          <p:cNvSpPr/>
          <p:nvPr/>
        </p:nvSpPr>
        <p:spPr>
          <a:xfrm>
            <a:off x="7010959" y="35859"/>
            <a:ext cx="2186829" cy="3469341"/>
          </a:xfrm>
          <a:custGeom>
            <a:avLst/>
            <a:gdLst>
              <a:gd name="connsiteX0" fmla="*/ 44265 w 2186829"/>
              <a:gd name="connsiteY0" fmla="*/ 466165 h 3469341"/>
              <a:gd name="connsiteX1" fmla="*/ 98053 w 2186829"/>
              <a:gd name="connsiteY1" fmla="*/ 313765 h 3469341"/>
              <a:gd name="connsiteX2" fmla="*/ 124947 w 2186829"/>
              <a:gd name="connsiteY2" fmla="*/ 188259 h 3469341"/>
              <a:gd name="connsiteX3" fmla="*/ 160806 w 2186829"/>
              <a:gd name="connsiteY3" fmla="*/ 152400 h 3469341"/>
              <a:gd name="connsiteX4" fmla="*/ 187700 w 2186829"/>
              <a:gd name="connsiteY4" fmla="*/ 143435 h 3469341"/>
              <a:gd name="connsiteX5" fmla="*/ 268382 w 2186829"/>
              <a:gd name="connsiteY5" fmla="*/ 107576 h 3469341"/>
              <a:gd name="connsiteX6" fmla="*/ 438712 w 2186829"/>
              <a:gd name="connsiteY6" fmla="*/ 80682 h 3469341"/>
              <a:gd name="connsiteX7" fmla="*/ 474570 w 2186829"/>
              <a:gd name="connsiteY7" fmla="*/ 71717 h 3469341"/>
              <a:gd name="connsiteX8" fmla="*/ 528359 w 2186829"/>
              <a:gd name="connsiteY8" fmla="*/ 53788 h 3469341"/>
              <a:gd name="connsiteX9" fmla="*/ 618006 w 2186829"/>
              <a:gd name="connsiteY9" fmla="*/ 35859 h 3469341"/>
              <a:gd name="connsiteX10" fmla="*/ 689723 w 2186829"/>
              <a:gd name="connsiteY10" fmla="*/ 17929 h 3469341"/>
              <a:gd name="connsiteX11" fmla="*/ 797300 w 2186829"/>
              <a:gd name="connsiteY11" fmla="*/ 0 h 3469341"/>
              <a:gd name="connsiteX12" fmla="*/ 940735 w 2186829"/>
              <a:gd name="connsiteY12" fmla="*/ 8965 h 3469341"/>
              <a:gd name="connsiteX13" fmla="*/ 1075206 w 2186829"/>
              <a:gd name="connsiteY13" fmla="*/ 26894 h 3469341"/>
              <a:gd name="connsiteX14" fmla="*/ 1155888 w 2186829"/>
              <a:gd name="connsiteY14" fmla="*/ 35859 h 3469341"/>
              <a:gd name="connsiteX15" fmla="*/ 1200712 w 2186829"/>
              <a:gd name="connsiteY15" fmla="*/ 44823 h 3469341"/>
              <a:gd name="connsiteX16" fmla="*/ 1344147 w 2186829"/>
              <a:gd name="connsiteY16" fmla="*/ 53788 h 3469341"/>
              <a:gd name="connsiteX17" fmla="*/ 1586194 w 2186829"/>
              <a:gd name="connsiteY17" fmla="*/ 71717 h 3469341"/>
              <a:gd name="connsiteX18" fmla="*/ 1657912 w 2186829"/>
              <a:gd name="connsiteY18" fmla="*/ 89647 h 3469341"/>
              <a:gd name="connsiteX19" fmla="*/ 1899959 w 2186829"/>
              <a:gd name="connsiteY19" fmla="*/ 98612 h 3469341"/>
              <a:gd name="connsiteX20" fmla="*/ 1953747 w 2186829"/>
              <a:gd name="connsiteY20" fmla="*/ 116541 h 3469341"/>
              <a:gd name="connsiteX21" fmla="*/ 1971676 w 2186829"/>
              <a:gd name="connsiteY21" fmla="*/ 170329 h 3469341"/>
              <a:gd name="connsiteX22" fmla="*/ 1980641 w 2186829"/>
              <a:gd name="connsiteY22" fmla="*/ 197223 h 3469341"/>
              <a:gd name="connsiteX23" fmla="*/ 1998570 w 2186829"/>
              <a:gd name="connsiteY23" fmla="*/ 215153 h 3469341"/>
              <a:gd name="connsiteX24" fmla="*/ 2025465 w 2186829"/>
              <a:gd name="connsiteY24" fmla="*/ 295835 h 3469341"/>
              <a:gd name="connsiteX25" fmla="*/ 2034429 w 2186829"/>
              <a:gd name="connsiteY25" fmla="*/ 322729 h 3469341"/>
              <a:gd name="connsiteX26" fmla="*/ 2043394 w 2186829"/>
              <a:gd name="connsiteY26" fmla="*/ 349623 h 3469341"/>
              <a:gd name="connsiteX27" fmla="*/ 2052359 w 2186829"/>
              <a:gd name="connsiteY27" fmla="*/ 412376 h 3469341"/>
              <a:gd name="connsiteX28" fmla="*/ 2079253 w 2186829"/>
              <a:gd name="connsiteY28" fmla="*/ 493059 h 3469341"/>
              <a:gd name="connsiteX29" fmla="*/ 2097182 w 2186829"/>
              <a:gd name="connsiteY29" fmla="*/ 546847 h 3469341"/>
              <a:gd name="connsiteX30" fmla="*/ 2115112 w 2186829"/>
              <a:gd name="connsiteY30" fmla="*/ 573741 h 3469341"/>
              <a:gd name="connsiteX31" fmla="*/ 2142006 w 2186829"/>
              <a:gd name="connsiteY31" fmla="*/ 654423 h 3469341"/>
              <a:gd name="connsiteX32" fmla="*/ 2150970 w 2186829"/>
              <a:gd name="connsiteY32" fmla="*/ 681317 h 3469341"/>
              <a:gd name="connsiteX33" fmla="*/ 2159935 w 2186829"/>
              <a:gd name="connsiteY33" fmla="*/ 744070 h 3469341"/>
              <a:gd name="connsiteX34" fmla="*/ 2177865 w 2186829"/>
              <a:gd name="connsiteY34" fmla="*/ 833717 h 3469341"/>
              <a:gd name="connsiteX35" fmla="*/ 2186829 w 2186829"/>
              <a:gd name="connsiteY35" fmla="*/ 914400 h 3469341"/>
              <a:gd name="connsiteX36" fmla="*/ 2177865 w 2186829"/>
              <a:gd name="connsiteY36" fmla="*/ 1210235 h 3469341"/>
              <a:gd name="connsiteX37" fmla="*/ 2168900 w 2186829"/>
              <a:gd name="connsiteY37" fmla="*/ 1237129 h 3469341"/>
              <a:gd name="connsiteX38" fmla="*/ 2159935 w 2186829"/>
              <a:gd name="connsiteY38" fmla="*/ 1281953 h 3469341"/>
              <a:gd name="connsiteX39" fmla="*/ 2142006 w 2186829"/>
              <a:gd name="connsiteY39" fmla="*/ 1335741 h 3469341"/>
              <a:gd name="connsiteX40" fmla="*/ 2124076 w 2186829"/>
              <a:gd name="connsiteY40" fmla="*/ 1425388 h 3469341"/>
              <a:gd name="connsiteX41" fmla="*/ 2106147 w 2186829"/>
              <a:gd name="connsiteY41" fmla="*/ 1461247 h 3469341"/>
              <a:gd name="connsiteX42" fmla="*/ 2097182 w 2186829"/>
              <a:gd name="connsiteY42" fmla="*/ 1497106 h 3469341"/>
              <a:gd name="connsiteX43" fmla="*/ 2079253 w 2186829"/>
              <a:gd name="connsiteY43" fmla="*/ 1550894 h 3469341"/>
              <a:gd name="connsiteX44" fmla="*/ 2061323 w 2186829"/>
              <a:gd name="connsiteY44" fmla="*/ 1586753 h 3469341"/>
              <a:gd name="connsiteX45" fmla="*/ 2043394 w 2186829"/>
              <a:gd name="connsiteY45" fmla="*/ 1640541 h 3469341"/>
              <a:gd name="connsiteX46" fmla="*/ 2025465 w 2186829"/>
              <a:gd name="connsiteY46" fmla="*/ 1685365 h 3469341"/>
              <a:gd name="connsiteX47" fmla="*/ 2007535 w 2186829"/>
              <a:gd name="connsiteY47" fmla="*/ 1739153 h 3469341"/>
              <a:gd name="connsiteX48" fmla="*/ 1989606 w 2186829"/>
              <a:gd name="connsiteY48" fmla="*/ 1810870 h 3469341"/>
              <a:gd name="connsiteX49" fmla="*/ 1971676 w 2186829"/>
              <a:gd name="connsiteY49" fmla="*/ 1846729 h 3469341"/>
              <a:gd name="connsiteX50" fmla="*/ 1962712 w 2186829"/>
              <a:gd name="connsiteY50" fmla="*/ 1873623 h 3469341"/>
              <a:gd name="connsiteX51" fmla="*/ 1953747 w 2186829"/>
              <a:gd name="connsiteY51" fmla="*/ 1909482 h 3469341"/>
              <a:gd name="connsiteX52" fmla="*/ 1935817 w 2186829"/>
              <a:gd name="connsiteY52" fmla="*/ 1936376 h 3469341"/>
              <a:gd name="connsiteX53" fmla="*/ 1917888 w 2186829"/>
              <a:gd name="connsiteY53" fmla="*/ 2008094 h 3469341"/>
              <a:gd name="connsiteX54" fmla="*/ 1899959 w 2186829"/>
              <a:gd name="connsiteY54" fmla="*/ 2034988 h 3469341"/>
              <a:gd name="connsiteX55" fmla="*/ 1882029 w 2186829"/>
              <a:gd name="connsiteY55" fmla="*/ 2088776 h 3469341"/>
              <a:gd name="connsiteX56" fmla="*/ 1873065 w 2186829"/>
              <a:gd name="connsiteY56" fmla="*/ 2115670 h 3469341"/>
              <a:gd name="connsiteX57" fmla="*/ 1864100 w 2186829"/>
              <a:gd name="connsiteY57" fmla="*/ 2151529 h 3469341"/>
              <a:gd name="connsiteX58" fmla="*/ 1846170 w 2186829"/>
              <a:gd name="connsiteY58" fmla="*/ 2250141 h 3469341"/>
              <a:gd name="connsiteX59" fmla="*/ 1837206 w 2186829"/>
              <a:gd name="connsiteY59" fmla="*/ 2277035 h 3469341"/>
              <a:gd name="connsiteX60" fmla="*/ 1828241 w 2186829"/>
              <a:gd name="connsiteY60" fmla="*/ 2393576 h 3469341"/>
              <a:gd name="connsiteX61" fmla="*/ 1819276 w 2186829"/>
              <a:gd name="connsiteY61" fmla="*/ 2420470 h 3469341"/>
              <a:gd name="connsiteX62" fmla="*/ 1810312 w 2186829"/>
              <a:gd name="connsiteY62" fmla="*/ 2492188 h 3469341"/>
              <a:gd name="connsiteX63" fmla="*/ 1801347 w 2186829"/>
              <a:gd name="connsiteY63" fmla="*/ 2545976 h 3469341"/>
              <a:gd name="connsiteX64" fmla="*/ 1783417 w 2186829"/>
              <a:gd name="connsiteY64" fmla="*/ 2752165 h 3469341"/>
              <a:gd name="connsiteX65" fmla="*/ 1774453 w 2186829"/>
              <a:gd name="connsiteY65" fmla="*/ 2823882 h 3469341"/>
              <a:gd name="connsiteX66" fmla="*/ 1747559 w 2186829"/>
              <a:gd name="connsiteY66" fmla="*/ 2877670 h 3469341"/>
              <a:gd name="connsiteX67" fmla="*/ 1729629 w 2186829"/>
              <a:gd name="connsiteY67" fmla="*/ 2913529 h 3469341"/>
              <a:gd name="connsiteX68" fmla="*/ 1711700 w 2186829"/>
              <a:gd name="connsiteY68" fmla="*/ 2958353 h 3469341"/>
              <a:gd name="connsiteX69" fmla="*/ 1675841 w 2186829"/>
              <a:gd name="connsiteY69" fmla="*/ 2994212 h 3469341"/>
              <a:gd name="connsiteX70" fmla="*/ 1657912 w 2186829"/>
              <a:gd name="connsiteY70" fmla="*/ 3056965 h 3469341"/>
              <a:gd name="connsiteX71" fmla="*/ 1639982 w 2186829"/>
              <a:gd name="connsiteY71" fmla="*/ 3074894 h 3469341"/>
              <a:gd name="connsiteX72" fmla="*/ 1631017 w 2186829"/>
              <a:gd name="connsiteY72" fmla="*/ 3110753 h 3469341"/>
              <a:gd name="connsiteX73" fmla="*/ 1586194 w 2186829"/>
              <a:gd name="connsiteY73" fmla="*/ 3173506 h 3469341"/>
              <a:gd name="connsiteX74" fmla="*/ 1568265 w 2186829"/>
              <a:gd name="connsiteY74" fmla="*/ 3218329 h 3469341"/>
              <a:gd name="connsiteX75" fmla="*/ 1514476 w 2186829"/>
              <a:gd name="connsiteY75" fmla="*/ 3290047 h 3469341"/>
              <a:gd name="connsiteX76" fmla="*/ 1478617 w 2186829"/>
              <a:gd name="connsiteY76" fmla="*/ 3334870 h 3469341"/>
              <a:gd name="connsiteX77" fmla="*/ 1442759 w 2186829"/>
              <a:gd name="connsiteY77" fmla="*/ 3415553 h 3469341"/>
              <a:gd name="connsiteX78" fmla="*/ 1362076 w 2186829"/>
              <a:gd name="connsiteY78" fmla="*/ 3451412 h 3469341"/>
              <a:gd name="connsiteX79" fmla="*/ 1272429 w 2186829"/>
              <a:gd name="connsiteY79" fmla="*/ 3469341 h 3469341"/>
              <a:gd name="connsiteX80" fmla="*/ 1084170 w 2186829"/>
              <a:gd name="connsiteY80" fmla="*/ 3460376 h 3469341"/>
              <a:gd name="connsiteX81" fmla="*/ 1057276 w 2186829"/>
              <a:gd name="connsiteY81" fmla="*/ 3451412 h 3469341"/>
              <a:gd name="connsiteX82" fmla="*/ 1021417 w 2186829"/>
              <a:gd name="connsiteY82" fmla="*/ 3442447 h 3469341"/>
              <a:gd name="connsiteX83" fmla="*/ 940735 w 2186829"/>
              <a:gd name="connsiteY83" fmla="*/ 3433482 h 3469341"/>
              <a:gd name="connsiteX84" fmla="*/ 851088 w 2186829"/>
              <a:gd name="connsiteY84" fmla="*/ 3406588 h 3469341"/>
              <a:gd name="connsiteX85" fmla="*/ 815229 w 2186829"/>
              <a:gd name="connsiteY85" fmla="*/ 3397623 h 3469341"/>
              <a:gd name="connsiteX86" fmla="*/ 788335 w 2186829"/>
              <a:gd name="connsiteY86" fmla="*/ 3388659 h 3469341"/>
              <a:gd name="connsiteX87" fmla="*/ 707653 w 2186829"/>
              <a:gd name="connsiteY87" fmla="*/ 3370729 h 3469341"/>
              <a:gd name="connsiteX88" fmla="*/ 626970 w 2186829"/>
              <a:gd name="connsiteY88" fmla="*/ 3361765 h 3469341"/>
              <a:gd name="connsiteX89" fmla="*/ 573182 w 2186829"/>
              <a:gd name="connsiteY89" fmla="*/ 3352800 h 3469341"/>
              <a:gd name="connsiteX90" fmla="*/ 528359 w 2186829"/>
              <a:gd name="connsiteY90" fmla="*/ 3334870 h 3469341"/>
              <a:gd name="connsiteX91" fmla="*/ 501465 w 2186829"/>
              <a:gd name="connsiteY91" fmla="*/ 3325906 h 3469341"/>
              <a:gd name="connsiteX92" fmla="*/ 483535 w 2186829"/>
              <a:gd name="connsiteY92" fmla="*/ 3299012 h 3469341"/>
              <a:gd name="connsiteX93" fmla="*/ 447676 w 2186829"/>
              <a:gd name="connsiteY93" fmla="*/ 3236259 h 3469341"/>
              <a:gd name="connsiteX94" fmla="*/ 420782 w 2186829"/>
              <a:gd name="connsiteY94" fmla="*/ 3218329 h 3469341"/>
              <a:gd name="connsiteX95" fmla="*/ 375959 w 2186829"/>
              <a:gd name="connsiteY95" fmla="*/ 3155576 h 3469341"/>
              <a:gd name="connsiteX96" fmla="*/ 340100 w 2186829"/>
              <a:gd name="connsiteY96" fmla="*/ 3030070 h 3469341"/>
              <a:gd name="connsiteX97" fmla="*/ 331135 w 2186829"/>
              <a:gd name="connsiteY97" fmla="*/ 3003176 h 3469341"/>
              <a:gd name="connsiteX98" fmla="*/ 322170 w 2186829"/>
              <a:gd name="connsiteY98" fmla="*/ 2967317 h 3469341"/>
              <a:gd name="connsiteX99" fmla="*/ 295276 w 2186829"/>
              <a:gd name="connsiteY99" fmla="*/ 2904565 h 3469341"/>
              <a:gd name="connsiteX100" fmla="*/ 286312 w 2186829"/>
              <a:gd name="connsiteY100" fmla="*/ 2859741 h 3469341"/>
              <a:gd name="connsiteX101" fmla="*/ 277347 w 2186829"/>
              <a:gd name="connsiteY101" fmla="*/ 2823882 h 3469341"/>
              <a:gd name="connsiteX102" fmla="*/ 268382 w 2186829"/>
              <a:gd name="connsiteY102" fmla="*/ 2770094 h 3469341"/>
              <a:gd name="connsiteX103" fmla="*/ 259417 w 2186829"/>
              <a:gd name="connsiteY103" fmla="*/ 2734235 h 3469341"/>
              <a:gd name="connsiteX104" fmla="*/ 241488 w 2186829"/>
              <a:gd name="connsiteY104" fmla="*/ 2680447 h 3469341"/>
              <a:gd name="connsiteX105" fmla="*/ 232523 w 2186829"/>
              <a:gd name="connsiteY105" fmla="*/ 2590800 h 3469341"/>
              <a:gd name="connsiteX106" fmla="*/ 223559 w 2186829"/>
              <a:gd name="connsiteY106" fmla="*/ 2563906 h 3469341"/>
              <a:gd name="connsiteX107" fmla="*/ 214594 w 2186829"/>
              <a:gd name="connsiteY107" fmla="*/ 2519082 h 3469341"/>
              <a:gd name="connsiteX108" fmla="*/ 196665 w 2186829"/>
              <a:gd name="connsiteY108" fmla="*/ 2330823 h 3469341"/>
              <a:gd name="connsiteX109" fmla="*/ 178735 w 2186829"/>
              <a:gd name="connsiteY109" fmla="*/ 2214282 h 3469341"/>
              <a:gd name="connsiteX110" fmla="*/ 160806 w 2186829"/>
              <a:gd name="connsiteY110" fmla="*/ 1963270 h 3469341"/>
              <a:gd name="connsiteX111" fmla="*/ 142876 w 2186829"/>
              <a:gd name="connsiteY111" fmla="*/ 1649506 h 3469341"/>
              <a:gd name="connsiteX112" fmla="*/ 133912 w 2186829"/>
              <a:gd name="connsiteY112" fmla="*/ 1613647 h 3469341"/>
              <a:gd name="connsiteX113" fmla="*/ 124947 w 2186829"/>
              <a:gd name="connsiteY113" fmla="*/ 1497106 h 3469341"/>
              <a:gd name="connsiteX114" fmla="*/ 107017 w 2186829"/>
              <a:gd name="connsiteY114" fmla="*/ 1389529 h 3469341"/>
              <a:gd name="connsiteX115" fmla="*/ 98053 w 2186829"/>
              <a:gd name="connsiteY115" fmla="*/ 1246094 h 3469341"/>
              <a:gd name="connsiteX116" fmla="*/ 71159 w 2186829"/>
              <a:gd name="connsiteY116" fmla="*/ 1111623 h 3469341"/>
              <a:gd name="connsiteX117" fmla="*/ 53229 w 2186829"/>
              <a:gd name="connsiteY117" fmla="*/ 1084729 h 3469341"/>
              <a:gd name="connsiteX118" fmla="*/ 26335 w 2186829"/>
              <a:gd name="connsiteY118" fmla="*/ 995082 h 3469341"/>
              <a:gd name="connsiteX119" fmla="*/ 17370 w 2186829"/>
              <a:gd name="connsiteY119" fmla="*/ 968188 h 3469341"/>
              <a:gd name="connsiteX120" fmla="*/ 17370 w 2186829"/>
              <a:gd name="connsiteY120" fmla="*/ 510988 h 3469341"/>
              <a:gd name="connsiteX121" fmla="*/ 53229 w 2186829"/>
              <a:gd name="connsiteY121" fmla="*/ 439270 h 3469341"/>
              <a:gd name="connsiteX122" fmla="*/ 80123 w 2186829"/>
              <a:gd name="connsiteY122" fmla="*/ 430306 h 3469341"/>
              <a:gd name="connsiteX123" fmla="*/ 115982 w 2186829"/>
              <a:gd name="connsiteY123" fmla="*/ 421341 h 3469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2186829" h="3469341">
                <a:moveTo>
                  <a:pt x="44265" y="466165"/>
                </a:moveTo>
                <a:cubicBezTo>
                  <a:pt x="104340" y="370043"/>
                  <a:pt x="85100" y="423864"/>
                  <a:pt x="98053" y="313765"/>
                </a:cubicBezTo>
                <a:cubicBezTo>
                  <a:pt x="99924" y="297865"/>
                  <a:pt x="106801" y="206405"/>
                  <a:pt x="124947" y="188259"/>
                </a:cubicBezTo>
                <a:cubicBezTo>
                  <a:pt x="136900" y="176306"/>
                  <a:pt x="144769" y="157746"/>
                  <a:pt x="160806" y="152400"/>
                </a:cubicBezTo>
                <a:cubicBezTo>
                  <a:pt x="169771" y="149412"/>
                  <a:pt x="179248" y="147661"/>
                  <a:pt x="187700" y="143435"/>
                </a:cubicBezTo>
                <a:cubicBezTo>
                  <a:pt x="237775" y="118398"/>
                  <a:pt x="191295" y="122993"/>
                  <a:pt x="268382" y="107576"/>
                </a:cubicBezTo>
                <a:cubicBezTo>
                  <a:pt x="384563" y="84340"/>
                  <a:pt x="327741" y="93012"/>
                  <a:pt x="438712" y="80682"/>
                </a:cubicBezTo>
                <a:cubicBezTo>
                  <a:pt x="450665" y="77694"/>
                  <a:pt x="462769" y="75257"/>
                  <a:pt x="474570" y="71717"/>
                </a:cubicBezTo>
                <a:cubicBezTo>
                  <a:pt x="492672" y="66286"/>
                  <a:pt x="510024" y="58372"/>
                  <a:pt x="528359" y="53788"/>
                </a:cubicBezTo>
                <a:cubicBezTo>
                  <a:pt x="581851" y="40414"/>
                  <a:pt x="552064" y="46848"/>
                  <a:pt x="618006" y="35859"/>
                </a:cubicBezTo>
                <a:cubicBezTo>
                  <a:pt x="654322" y="23753"/>
                  <a:pt x="643750" y="26042"/>
                  <a:pt x="689723" y="17929"/>
                </a:cubicBezTo>
                <a:lnTo>
                  <a:pt x="797300" y="0"/>
                </a:lnTo>
                <a:cubicBezTo>
                  <a:pt x="845112" y="2988"/>
                  <a:pt x="892996" y="4987"/>
                  <a:pt x="940735" y="8965"/>
                </a:cubicBezTo>
                <a:cubicBezTo>
                  <a:pt x="983080" y="12494"/>
                  <a:pt x="1032754" y="21587"/>
                  <a:pt x="1075206" y="26894"/>
                </a:cubicBezTo>
                <a:cubicBezTo>
                  <a:pt x="1102057" y="30250"/>
                  <a:pt x="1129100" y="32032"/>
                  <a:pt x="1155888" y="35859"/>
                </a:cubicBezTo>
                <a:cubicBezTo>
                  <a:pt x="1170972" y="38014"/>
                  <a:pt x="1185543" y="43378"/>
                  <a:pt x="1200712" y="44823"/>
                </a:cubicBezTo>
                <a:cubicBezTo>
                  <a:pt x="1248401" y="49365"/>
                  <a:pt x="1296335" y="50800"/>
                  <a:pt x="1344147" y="53788"/>
                </a:cubicBezTo>
                <a:cubicBezTo>
                  <a:pt x="1512642" y="81872"/>
                  <a:pt x="1197500" y="31508"/>
                  <a:pt x="1586194" y="71717"/>
                </a:cubicBezTo>
                <a:cubicBezTo>
                  <a:pt x="1610705" y="74253"/>
                  <a:pt x="1633287" y="88735"/>
                  <a:pt x="1657912" y="89647"/>
                </a:cubicBezTo>
                <a:lnTo>
                  <a:pt x="1899959" y="98612"/>
                </a:lnTo>
                <a:cubicBezTo>
                  <a:pt x="1917888" y="104588"/>
                  <a:pt x="1947771" y="98612"/>
                  <a:pt x="1953747" y="116541"/>
                </a:cubicBezTo>
                <a:lnTo>
                  <a:pt x="1971676" y="170329"/>
                </a:lnTo>
                <a:cubicBezTo>
                  <a:pt x="1974664" y="179294"/>
                  <a:pt x="1973959" y="190541"/>
                  <a:pt x="1980641" y="197223"/>
                </a:cubicBezTo>
                <a:lnTo>
                  <a:pt x="1998570" y="215153"/>
                </a:lnTo>
                <a:lnTo>
                  <a:pt x="2025465" y="295835"/>
                </a:lnTo>
                <a:lnTo>
                  <a:pt x="2034429" y="322729"/>
                </a:lnTo>
                <a:lnTo>
                  <a:pt x="2043394" y="349623"/>
                </a:lnTo>
                <a:cubicBezTo>
                  <a:pt x="2046382" y="370541"/>
                  <a:pt x="2047608" y="391787"/>
                  <a:pt x="2052359" y="412376"/>
                </a:cubicBezTo>
                <a:cubicBezTo>
                  <a:pt x="2052364" y="412396"/>
                  <a:pt x="2074767" y="479602"/>
                  <a:pt x="2079253" y="493059"/>
                </a:cubicBezTo>
                <a:cubicBezTo>
                  <a:pt x="2079255" y="493064"/>
                  <a:pt x="2097179" y="546843"/>
                  <a:pt x="2097182" y="546847"/>
                </a:cubicBezTo>
                <a:lnTo>
                  <a:pt x="2115112" y="573741"/>
                </a:lnTo>
                <a:lnTo>
                  <a:pt x="2142006" y="654423"/>
                </a:lnTo>
                <a:lnTo>
                  <a:pt x="2150970" y="681317"/>
                </a:lnTo>
                <a:cubicBezTo>
                  <a:pt x="2153958" y="702235"/>
                  <a:pt x="2156263" y="723261"/>
                  <a:pt x="2159935" y="744070"/>
                </a:cubicBezTo>
                <a:cubicBezTo>
                  <a:pt x="2165231" y="774080"/>
                  <a:pt x="2174500" y="803429"/>
                  <a:pt x="2177865" y="833717"/>
                </a:cubicBezTo>
                <a:lnTo>
                  <a:pt x="2186829" y="914400"/>
                </a:lnTo>
                <a:cubicBezTo>
                  <a:pt x="2183841" y="1013012"/>
                  <a:pt x="2183337" y="1111730"/>
                  <a:pt x="2177865" y="1210235"/>
                </a:cubicBezTo>
                <a:cubicBezTo>
                  <a:pt x="2177341" y="1219670"/>
                  <a:pt x="2171192" y="1227962"/>
                  <a:pt x="2168900" y="1237129"/>
                </a:cubicBezTo>
                <a:cubicBezTo>
                  <a:pt x="2165204" y="1251911"/>
                  <a:pt x="2163944" y="1267253"/>
                  <a:pt x="2159935" y="1281953"/>
                </a:cubicBezTo>
                <a:cubicBezTo>
                  <a:pt x="2154962" y="1300186"/>
                  <a:pt x="2145113" y="1317099"/>
                  <a:pt x="2142006" y="1335741"/>
                </a:cubicBezTo>
                <a:cubicBezTo>
                  <a:pt x="2138907" y="1354334"/>
                  <a:pt x="2132100" y="1403990"/>
                  <a:pt x="2124076" y="1425388"/>
                </a:cubicBezTo>
                <a:cubicBezTo>
                  <a:pt x="2119384" y="1437901"/>
                  <a:pt x="2110839" y="1448734"/>
                  <a:pt x="2106147" y="1461247"/>
                </a:cubicBezTo>
                <a:cubicBezTo>
                  <a:pt x="2101821" y="1472783"/>
                  <a:pt x="2100722" y="1485305"/>
                  <a:pt x="2097182" y="1497106"/>
                </a:cubicBezTo>
                <a:cubicBezTo>
                  <a:pt x="2091751" y="1515208"/>
                  <a:pt x="2086272" y="1533347"/>
                  <a:pt x="2079253" y="1550894"/>
                </a:cubicBezTo>
                <a:cubicBezTo>
                  <a:pt x="2074290" y="1563302"/>
                  <a:pt x="2066286" y="1574345"/>
                  <a:pt x="2061323" y="1586753"/>
                </a:cubicBezTo>
                <a:cubicBezTo>
                  <a:pt x="2054304" y="1604300"/>
                  <a:pt x="2049853" y="1622780"/>
                  <a:pt x="2043394" y="1640541"/>
                </a:cubicBezTo>
                <a:cubicBezTo>
                  <a:pt x="2037895" y="1655664"/>
                  <a:pt x="2030964" y="1670242"/>
                  <a:pt x="2025465" y="1685365"/>
                </a:cubicBezTo>
                <a:cubicBezTo>
                  <a:pt x="2019006" y="1703126"/>
                  <a:pt x="2012727" y="1720981"/>
                  <a:pt x="2007535" y="1739153"/>
                </a:cubicBezTo>
                <a:cubicBezTo>
                  <a:pt x="2000765" y="1762846"/>
                  <a:pt x="2000626" y="1788830"/>
                  <a:pt x="1989606" y="1810870"/>
                </a:cubicBezTo>
                <a:cubicBezTo>
                  <a:pt x="1983629" y="1822823"/>
                  <a:pt x="1976940" y="1834446"/>
                  <a:pt x="1971676" y="1846729"/>
                </a:cubicBezTo>
                <a:cubicBezTo>
                  <a:pt x="1967954" y="1855414"/>
                  <a:pt x="1965308" y="1864537"/>
                  <a:pt x="1962712" y="1873623"/>
                </a:cubicBezTo>
                <a:cubicBezTo>
                  <a:pt x="1959327" y="1885470"/>
                  <a:pt x="1958601" y="1898157"/>
                  <a:pt x="1953747" y="1909482"/>
                </a:cubicBezTo>
                <a:cubicBezTo>
                  <a:pt x="1949503" y="1919385"/>
                  <a:pt x="1941794" y="1927411"/>
                  <a:pt x="1935817" y="1936376"/>
                </a:cubicBezTo>
                <a:cubicBezTo>
                  <a:pt x="1929841" y="1960282"/>
                  <a:pt x="1931557" y="1987591"/>
                  <a:pt x="1917888" y="2008094"/>
                </a:cubicBezTo>
                <a:cubicBezTo>
                  <a:pt x="1911912" y="2017059"/>
                  <a:pt x="1904335" y="2025142"/>
                  <a:pt x="1899959" y="2034988"/>
                </a:cubicBezTo>
                <a:cubicBezTo>
                  <a:pt x="1892283" y="2052258"/>
                  <a:pt x="1888005" y="2070847"/>
                  <a:pt x="1882029" y="2088776"/>
                </a:cubicBezTo>
                <a:cubicBezTo>
                  <a:pt x="1879041" y="2097741"/>
                  <a:pt x="1875357" y="2106503"/>
                  <a:pt x="1873065" y="2115670"/>
                </a:cubicBezTo>
                <a:cubicBezTo>
                  <a:pt x="1870077" y="2127623"/>
                  <a:pt x="1866516" y="2139447"/>
                  <a:pt x="1864100" y="2151529"/>
                </a:cubicBezTo>
                <a:cubicBezTo>
                  <a:pt x="1856105" y="2191502"/>
                  <a:pt x="1855787" y="2211673"/>
                  <a:pt x="1846170" y="2250141"/>
                </a:cubicBezTo>
                <a:cubicBezTo>
                  <a:pt x="1843878" y="2259308"/>
                  <a:pt x="1840194" y="2268070"/>
                  <a:pt x="1837206" y="2277035"/>
                </a:cubicBezTo>
                <a:cubicBezTo>
                  <a:pt x="1834218" y="2315882"/>
                  <a:pt x="1833074" y="2354915"/>
                  <a:pt x="1828241" y="2393576"/>
                </a:cubicBezTo>
                <a:cubicBezTo>
                  <a:pt x="1827069" y="2402953"/>
                  <a:pt x="1820966" y="2411173"/>
                  <a:pt x="1819276" y="2420470"/>
                </a:cubicBezTo>
                <a:cubicBezTo>
                  <a:pt x="1814966" y="2444173"/>
                  <a:pt x="1813719" y="2468338"/>
                  <a:pt x="1810312" y="2492188"/>
                </a:cubicBezTo>
                <a:cubicBezTo>
                  <a:pt x="1807741" y="2510182"/>
                  <a:pt x="1804335" y="2528047"/>
                  <a:pt x="1801347" y="2545976"/>
                </a:cubicBezTo>
                <a:cubicBezTo>
                  <a:pt x="1795370" y="2614706"/>
                  <a:pt x="1791973" y="2683709"/>
                  <a:pt x="1783417" y="2752165"/>
                </a:cubicBezTo>
                <a:cubicBezTo>
                  <a:pt x="1780429" y="2776071"/>
                  <a:pt x="1778763" y="2800179"/>
                  <a:pt x="1774453" y="2823882"/>
                </a:cubicBezTo>
                <a:cubicBezTo>
                  <a:pt x="1768975" y="2854013"/>
                  <a:pt x="1762869" y="2850877"/>
                  <a:pt x="1747559" y="2877670"/>
                </a:cubicBezTo>
                <a:cubicBezTo>
                  <a:pt x="1740929" y="2889273"/>
                  <a:pt x="1735057" y="2901317"/>
                  <a:pt x="1729629" y="2913529"/>
                </a:cubicBezTo>
                <a:cubicBezTo>
                  <a:pt x="1723093" y="2928234"/>
                  <a:pt x="1720626" y="2944963"/>
                  <a:pt x="1711700" y="2958353"/>
                </a:cubicBezTo>
                <a:cubicBezTo>
                  <a:pt x="1702323" y="2972418"/>
                  <a:pt x="1687794" y="2982259"/>
                  <a:pt x="1675841" y="2994212"/>
                </a:cubicBezTo>
                <a:cubicBezTo>
                  <a:pt x="1674168" y="3000904"/>
                  <a:pt x="1663421" y="3047784"/>
                  <a:pt x="1657912" y="3056965"/>
                </a:cubicBezTo>
                <a:cubicBezTo>
                  <a:pt x="1653564" y="3064213"/>
                  <a:pt x="1645959" y="3068918"/>
                  <a:pt x="1639982" y="3074894"/>
                </a:cubicBezTo>
                <a:cubicBezTo>
                  <a:pt x="1636994" y="3086847"/>
                  <a:pt x="1635870" y="3099428"/>
                  <a:pt x="1631017" y="3110753"/>
                </a:cubicBezTo>
                <a:cubicBezTo>
                  <a:pt x="1624715" y="3125457"/>
                  <a:pt x="1591935" y="3163172"/>
                  <a:pt x="1586194" y="3173506"/>
                </a:cubicBezTo>
                <a:cubicBezTo>
                  <a:pt x="1578379" y="3187573"/>
                  <a:pt x="1575971" y="3204202"/>
                  <a:pt x="1568265" y="3218329"/>
                </a:cubicBezTo>
                <a:cubicBezTo>
                  <a:pt x="1514648" y="3316626"/>
                  <a:pt x="1552769" y="3242180"/>
                  <a:pt x="1514476" y="3290047"/>
                </a:cubicBezTo>
                <a:cubicBezTo>
                  <a:pt x="1469245" y="3346586"/>
                  <a:pt x="1521905" y="3291584"/>
                  <a:pt x="1478617" y="3334870"/>
                </a:cubicBezTo>
                <a:cubicBezTo>
                  <a:pt x="1469741" y="3361499"/>
                  <a:pt x="1464068" y="3394244"/>
                  <a:pt x="1442759" y="3415553"/>
                </a:cubicBezTo>
                <a:cubicBezTo>
                  <a:pt x="1421450" y="3436862"/>
                  <a:pt x="1388703" y="3442536"/>
                  <a:pt x="1362076" y="3451412"/>
                </a:cubicBezTo>
                <a:cubicBezTo>
                  <a:pt x="1315141" y="3467057"/>
                  <a:pt x="1344525" y="3459041"/>
                  <a:pt x="1272429" y="3469341"/>
                </a:cubicBezTo>
                <a:cubicBezTo>
                  <a:pt x="1209676" y="3466353"/>
                  <a:pt x="1146777" y="3465593"/>
                  <a:pt x="1084170" y="3460376"/>
                </a:cubicBezTo>
                <a:cubicBezTo>
                  <a:pt x="1074753" y="3459591"/>
                  <a:pt x="1066362" y="3454008"/>
                  <a:pt x="1057276" y="3451412"/>
                </a:cubicBezTo>
                <a:cubicBezTo>
                  <a:pt x="1045429" y="3448027"/>
                  <a:pt x="1033595" y="3444321"/>
                  <a:pt x="1021417" y="3442447"/>
                </a:cubicBezTo>
                <a:cubicBezTo>
                  <a:pt x="994672" y="3438332"/>
                  <a:pt x="967629" y="3436470"/>
                  <a:pt x="940735" y="3433482"/>
                </a:cubicBezTo>
                <a:cubicBezTo>
                  <a:pt x="899885" y="3419865"/>
                  <a:pt x="907542" y="3421985"/>
                  <a:pt x="851088" y="3406588"/>
                </a:cubicBezTo>
                <a:cubicBezTo>
                  <a:pt x="839201" y="3403346"/>
                  <a:pt x="827076" y="3401008"/>
                  <a:pt x="815229" y="3397623"/>
                </a:cubicBezTo>
                <a:cubicBezTo>
                  <a:pt x="806143" y="3395027"/>
                  <a:pt x="797421" y="3391255"/>
                  <a:pt x="788335" y="3388659"/>
                </a:cubicBezTo>
                <a:cubicBezTo>
                  <a:pt x="768760" y="3383066"/>
                  <a:pt x="726139" y="3373370"/>
                  <a:pt x="707653" y="3370729"/>
                </a:cubicBezTo>
                <a:cubicBezTo>
                  <a:pt x="680865" y="3366902"/>
                  <a:pt x="653792" y="3365341"/>
                  <a:pt x="626970" y="3361765"/>
                </a:cubicBezTo>
                <a:cubicBezTo>
                  <a:pt x="608953" y="3359363"/>
                  <a:pt x="591111" y="3355788"/>
                  <a:pt x="573182" y="3352800"/>
                </a:cubicBezTo>
                <a:cubicBezTo>
                  <a:pt x="558241" y="3346823"/>
                  <a:pt x="543426" y="3340520"/>
                  <a:pt x="528359" y="3334870"/>
                </a:cubicBezTo>
                <a:cubicBezTo>
                  <a:pt x="519511" y="3331552"/>
                  <a:pt x="508844" y="3331809"/>
                  <a:pt x="501465" y="3325906"/>
                </a:cubicBezTo>
                <a:cubicBezTo>
                  <a:pt x="493052" y="3319175"/>
                  <a:pt x="489512" y="3307977"/>
                  <a:pt x="483535" y="3299012"/>
                </a:cubicBezTo>
                <a:cubicBezTo>
                  <a:pt x="473278" y="3268240"/>
                  <a:pt x="474813" y="3263396"/>
                  <a:pt x="447676" y="3236259"/>
                </a:cubicBezTo>
                <a:cubicBezTo>
                  <a:pt x="440057" y="3228640"/>
                  <a:pt x="428401" y="3225948"/>
                  <a:pt x="420782" y="3218329"/>
                </a:cubicBezTo>
                <a:cubicBezTo>
                  <a:pt x="418738" y="3216285"/>
                  <a:pt x="379595" y="3164303"/>
                  <a:pt x="375959" y="3155576"/>
                </a:cubicBezTo>
                <a:cubicBezTo>
                  <a:pt x="339248" y="3067470"/>
                  <a:pt x="357311" y="3098913"/>
                  <a:pt x="340100" y="3030070"/>
                </a:cubicBezTo>
                <a:cubicBezTo>
                  <a:pt x="337808" y="3020903"/>
                  <a:pt x="333731" y="3012262"/>
                  <a:pt x="331135" y="3003176"/>
                </a:cubicBezTo>
                <a:cubicBezTo>
                  <a:pt x="327750" y="2991329"/>
                  <a:pt x="326496" y="2978853"/>
                  <a:pt x="322170" y="2967317"/>
                </a:cubicBezTo>
                <a:cubicBezTo>
                  <a:pt x="302931" y="2916014"/>
                  <a:pt x="306405" y="2949081"/>
                  <a:pt x="295276" y="2904565"/>
                </a:cubicBezTo>
                <a:cubicBezTo>
                  <a:pt x="291581" y="2889783"/>
                  <a:pt x="289617" y="2874615"/>
                  <a:pt x="286312" y="2859741"/>
                </a:cubicBezTo>
                <a:cubicBezTo>
                  <a:pt x="283639" y="2847713"/>
                  <a:pt x="279763" y="2835964"/>
                  <a:pt x="277347" y="2823882"/>
                </a:cubicBezTo>
                <a:cubicBezTo>
                  <a:pt x="273782" y="2806058"/>
                  <a:pt x="271947" y="2787918"/>
                  <a:pt x="268382" y="2770094"/>
                </a:cubicBezTo>
                <a:cubicBezTo>
                  <a:pt x="265966" y="2758012"/>
                  <a:pt x="262957" y="2746036"/>
                  <a:pt x="259417" y="2734235"/>
                </a:cubicBezTo>
                <a:cubicBezTo>
                  <a:pt x="253986" y="2716133"/>
                  <a:pt x="241488" y="2680447"/>
                  <a:pt x="241488" y="2680447"/>
                </a:cubicBezTo>
                <a:cubicBezTo>
                  <a:pt x="238500" y="2650565"/>
                  <a:pt x="237089" y="2620482"/>
                  <a:pt x="232523" y="2590800"/>
                </a:cubicBezTo>
                <a:cubicBezTo>
                  <a:pt x="231086" y="2581460"/>
                  <a:pt x="225851" y="2573073"/>
                  <a:pt x="223559" y="2563906"/>
                </a:cubicBezTo>
                <a:cubicBezTo>
                  <a:pt x="219864" y="2549124"/>
                  <a:pt x="217582" y="2534023"/>
                  <a:pt x="214594" y="2519082"/>
                </a:cubicBezTo>
                <a:cubicBezTo>
                  <a:pt x="208618" y="2456329"/>
                  <a:pt x="207029" y="2393002"/>
                  <a:pt x="196665" y="2330823"/>
                </a:cubicBezTo>
                <a:cubicBezTo>
                  <a:pt x="191314" y="2298719"/>
                  <a:pt x="182031" y="2245593"/>
                  <a:pt x="178735" y="2214282"/>
                </a:cubicBezTo>
                <a:cubicBezTo>
                  <a:pt x="172346" y="2153585"/>
                  <a:pt x="163289" y="2016650"/>
                  <a:pt x="160806" y="1963270"/>
                </a:cubicBezTo>
                <a:cubicBezTo>
                  <a:pt x="155658" y="1852583"/>
                  <a:pt x="160451" y="1754956"/>
                  <a:pt x="142876" y="1649506"/>
                </a:cubicBezTo>
                <a:cubicBezTo>
                  <a:pt x="140851" y="1637353"/>
                  <a:pt x="136900" y="1625600"/>
                  <a:pt x="133912" y="1613647"/>
                </a:cubicBezTo>
                <a:cubicBezTo>
                  <a:pt x="130924" y="1574800"/>
                  <a:pt x="128824" y="1535874"/>
                  <a:pt x="124947" y="1497106"/>
                </a:cubicBezTo>
                <a:cubicBezTo>
                  <a:pt x="120499" y="1452628"/>
                  <a:pt x="115315" y="1431017"/>
                  <a:pt x="107017" y="1389529"/>
                </a:cubicBezTo>
                <a:cubicBezTo>
                  <a:pt x="104029" y="1341717"/>
                  <a:pt x="101873" y="1293846"/>
                  <a:pt x="98053" y="1246094"/>
                </a:cubicBezTo>
                <a:cubicBezTo>
                  <a:pt x="95689" y="1216549"/>
                  <a:pt x="91576" y="1142248"/>
                  <a:pt x="71159" y="1111623"/>
                </a:cubicBezTo>
                <a:lnTo>
                  <a:pt x="53229" y="1084729"/>
                </a:lnTo>
                <a:cubicBezTo>
                  <a:pt x="39682" y="1030535"/>
                  <a:pt x="48161" y="1060559"/>
                  <a:pt x="26335" y="995082"/>
                </a:cubicBezTo>
                <a:lnTo>
                  <a:pt x="17370" y="968188"/>
                </a:lnTo>
                <a:cubicBezTo>
                  <a:pt x="-8439" y="787509"/>
                  <a:pt x="-2982" y="850195"/>
                  <a:pt x="17370" y="510988"/>
                </a:cubicBezTo>
                <a:cubicBezTo>
                  <a:pt x="18705" y="488735"/>
                  <a:pt x="30553" y="452875"/>
                  <a:pt x="53229" y="439270"/>
                </a:cubicBezTo>
                <a:cubicBezTo>
                  <a:pt x="61332" y="434408"/>
                  <a:pt x="71037" y="432902"/>
                  <a:pt x="80123" y="430306"/>
                </a:cubicBezTo>
                <a:cubicBezTo>
                  <a:pt x="91970" y="426921"/>
                  <a:pt x="115982" y="421341"/>
                  <a:pt x="115982" y="42134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Kombinationstegning 9"/>
          <p:cNvSpPr/>
          <p:nvPr/>
        </p:nvSpPr>
        <p:spPr>
          <a:xfrm>
            <a:off x="7384179" y="1423273"/>
            <a:ext cx="1141256" cy="531033"/>
          </a:xfrm>
          <a:custGeom>
            <a:avLst/>
            <a:gdLst>
              <a:gd name="connsiteX0" fmla="*/ 325468 w 1141256"/>
              <a:gd name="connsiteY0" fmla="*/ 46939 h 531033"/>
              <a:gd name="connsiteX1" fmla="*/ 226856 w 1141256"/>
              <a:gd name="connsiteY1" fmla="*/ 20045 h 531033"/>
              <a:gd name="connsiteX2" fmla="*/ 199962 w 1141256"/>
              <a:gd name="connsiteY2" fmla="*/ 11080 h 531033"/>
              <a:gd name="connsiteX3" fmla="*/ 173068 w 1141256"/>
              <a:gd name="connsiteY3" fmla="*/ 2115 h 531033"/>
              <a:gd name="connsiteX4" fmla="*/ 92386 w 1141256"/>
              <a:gd name="connsiteY4" fmla="*/ 11080 h 531033"/>
              <a:gd name="connsiteX5" fmla="*/ 101350 w 1141256"/>
              <a:gd name="connsiteY5" fmla="*/ 82798 h 531033"/>
              <a:gd name="connsiteX6" fmla="*/ 155139 w 1141256"/>
              <a:gd name="connsiteY6" fmla="*/ 109692 h 531033"/>
              <a:gd name="connsiteX7" fmla="*/ 199962 w 1141256"/>
              <a:gd name="connsiteY7" fmla="*/ 145551 h 531033"/>
              <a:gd name="connsiteX8" fmla="*/ 208927 w 1141256"/>
              <a:gd name="connsiteY8" fmla="*/ 172445 h 531033"/>
              <a:gd name="connsiteX9" fmla="*/ 199962 w 1141256"/>
              <a:gd name="connsiteY9" fmla="*/ 217268 h 531033"/>
              <a:gd name="connsiteX10" fmla="*/ 137209 w 1141256"/>
              <a:gd name="connsiteY10" fmla="*/ 262092 h 531033"/>
              <a:gd name="connsiteX11" fmla="*/ 110315 w 1141256"/>
              <a:gd name="connsiteY11" fmla="*/ 280021 h 531033"/>
              <a:gd name="connsiteX12" fmla="*/ 20668 w 1141256"/>
              <a:gd name="connsiteY12" fmla="*/ 253127 h 531033"/>
              <a:gd name="connsiteX13" fmla="*/ 2739 w 1141256"/>
              <a:gd name="connsiteY13" fmla="*/ 226233 h 531033"/>
              <a:gd name="connsiteX14" fmla="*/ 56527 w 1141256"/>
              <a:gd name="connsiteY14" fmla="*/ 244162 h 531033"/>
              <a:gd name="connsiteX15" fmla="*/ 182033 w 1141256"/>
              <a:gd name="connsiteY15" fmla="*/ 235198 h 531033"/>
              <a:gd name="connsiteX16" fmla="*/ 244786 w 1141256"/>
              <a:gd name="connsiteY16" fmla="*/ 226233 h 531033"/>
              <a:gd name="connsiteX17" fmla="*/ 280645 w 1141256"/>
              <a:gd name="connsiteY17" fmla="*/ 190374 h 531033"/>
              <a:gd name="connsiteX18" fmla="*/ 289609 w 1141256"/>
              <a:gd name="connsiteY18" fmla="*/ 163480 h 531033"/>
              <a:gd name="connsiteX19" fmla="*/ 253750 w 1141256"/>
              <a:gd name="connsiteY19" fmla="*/ 199339 h 531033"/>
              <a:gd name="connsiteX20" fmla="*/ 289609 w 1141256"/>
              <a:gd name="connsiteY20" fmla="*/ 297951 h 531033"/>
              <a:gd name="connsiteX21" fmla="*/ 334433 w 1141256"/>
              <a:gd name="connsiteY21" fmla="*/ 288986 h 531033"/>
              <a:gd name="connsiteX22" fmla="*/ 352362 w 1141256"/>
              <a:gd name="connsiteY22" fmla="*/ 271056 h 531033"/>
              <a:gd name="connsiteX23" fmla="*/ 370292 w 1141256"/>
              <a:gd name="connsiteY23" fmla="*/ 190374 h 531033"/>
              <a:gd name="connsiteX24" fmla="*/ 379256 w 1141256"/>
              <a:gd name="connsiteY24" fmla="*/ 154515 h 531033"/>
              <a:gd name="connsiteX25" fmla="*/ 352362 w 1141256"/>
              <a:gd name="connsiteY25" fmla="*/ 145551 h 531033"/>
              <a:gd name="connsiteX26" fmla="*/ 343397 w 1141256"/>
              <a:gd name="connsiteY26" fmla="*/ 172445 h 531033"/>
              <a:gd name="connsiteX27" fmla="*/ 370292 w 1141256"/>
              <a:gd name="connsiteY27" fmla="*/ 181409 h 531033"/>
              <a:gd name="connsiteX28" fmla="*/ 450974 w 1141256"/>
              <a:gd name="connsiteY28" fmla="*/ 172445 h 531033"/>
              <a:gd name="connsiteX29" fmla="*/ 504762 w 1141256"/>
              <a:gd name="connsiteY29" fmla="*/ 154515 h 531033"/>
              <a:gd name="connsiteX30" fmla="*/ 442009 w 1141256"/>
              <a:gd name="connsiteY30" fmla="*/ 145551 h 531033"/>
              <a:gd name="connsiteX31" fmla="*/ 433045 w 1141256"/>
              <a:gd name="connsiteY31" fmla="*/ 172445 h 531033"/>
              <a:gd name="connsiteX32" fmla="*/ 442009 w 1141256"/>
              <a:gd name="connsiteY32" fmla="*/ 280021 h 531033"/>
              <a:gd name="connsiteX33" fmla="*/ 540621 w 1141256"/>
              <a:gd name="connsiteY33" fmla="*/ 244162 h 531033"/>
              <a:gd name="connsiteX34" fmla="*/ 567515 w 1141256"/>
              <a:gd name="connsiteY34" fmla="*/ 217268 h 531033"/>
              <a:gd name="connsiteX35" fmla="*/ 576480 w 1141256"/>
              <a:gd name="connsiteY35" fmla="*/ 190374 h 531033"/>
              <a:gd name="connsiteX36" fmla="*/ 603374 w 1141256"/>
              <a:gd name="connsiteY36" fmla="*/ 181409 h 531033"/>
              <a:gd name="connsiteX37" fmla="*/ 621303 w 1141256"/>
              <a:gd name="connsiteY37" fmla="*/ 235198 h 531033"/>
              <a:gd name="connsiteX38" fmla="*/ 630268 w 1141256"/>
              <a:gd name="connsiteY38" fmla="*/ 145551 h 531033"/>
              <a:gd name="connsiteX39" fmla="*/ 639233 w 1141256"/>
              <a:gd name="connsiteY39" fmla="*/ 172445 h 531033"/>
              <a:gd name="connsiteX40" fmla="*/ 755774 w 1141256"/>
              <a:gd name="connsiteY40" fmla="*/ 181409 h 531033"/>
              <a:gd name="connsiteX41" fmla="*/ 755774 w 1141256"/>
              <a:gd name="connsiteY41" fmla="*/ 324845 h 531033"/>
              <a:gd name="connsiteX42" fmla="*/ 818527 w 1141256"/>
              <a:gd name="connsiteY42" fmla="*/ 315880 h 531033"/>
              <a:gd name="connsiteX43" fmla="*/ 863350 w 1141256"/>
              <a:gd name="connsiteY43" fmla="*/ 271056 h 531033"/>
              <a:gd name="connsiteX44" fmla="*/ 908174 w 1141256"/>
              <a:gd name="connsiteY44" fmla="*/ 226233 h 531033"/>
              <a:gd name="connsiteX45" fmla="*/ 917139 w 1141256"/>
              <a:gd name="connsiteY45" fmla="*/ 199339 h 531033"/>
              <a:gd name="connsiteX46" fmla="*/ 845421 w 1141256"/>
              <a:gd name="connsiteY46" fmla="*/ 190374 h 531033"/>
              <a:gd name="connsiteX47" fmla="*/ 827492 w 1141256"/>
              <a:gd name="connsiteY47" fmla="*/ 288986 h 531033"/>
              <a:gd name="connsiteX48" fmla="*/ 863350 w 1141256"/>
              <a:gd name="connsiteY48" fmla="*/ 280021 h 531033"/>
              <a:gd name="connsiteX49" fmla="*/ 890245 w 1141256"/>
              <a:gd name="connsiteY49" fmla="*/ 262092 h 531033"/>
              <a:gd name="connsiteX50" fmla="*/ 908174 w 1141256"/>
              <a:gd name="connsiteY50" fmla="*/ 244162 h 531033"/>
              <a:gd name="connsiteX51" fmla="*/ 899209 w 1141256"/>
              <a:gd name="connsiteY51" fmla="*/ 369668 h 531033"/>
              <a:gd name="connsiteX52" fmla="*/ 872315 w 1141256"/>
              <a:gd name="connsiteY52" fmla="*/ 495174 h 531033"/>
              <a:gd name="connsiteX53" fmla="*/ 854386 w 1141256"/>
              <a:gd name="connsiteY53" fmla="*/ 522068 h 531033"/>
              <a:gd name="connsiteX54" fmla="*/ 827492 w 1141256"/>
              <a:gd name="connsiteY54" fmla="*/ 531033 h 531033"/>
              <a:gd name="connsiteX55" fmla="*/ 809562 w 1141256"/>
              <a:gd name="connsiteY55" fmla="*/ 513103 h 531033"/>
              <a:gd name="connsiteX56" fmla="*/ 800597 w 1141256"/>
              <a:gd name="connsiteY56" fmla="*/ 486209 h 531033"/>
              <a:gd name="connsiteX57" fmla="*/ 818527 w 1141256"/>
              <a:gd name="connsiteY57" fmla="*/ 396562 h 531033"/>
              <a:gd name="connsiteX58" fmla="*/ 836456 w 1141256"/>
              <a:gd name="connsiteY58" fmla="*/ 369668 h 531033"/>
              <a:gd name="connsiteX59" fmla="*/ 854386 w 1141256"/>
              <a:gd name="connsiteY59" fmla="*/ 351739 h 531033"/>
              <a:gd name="connsiteX60" fmla="*/ 881280 w 1141256"/>
              <a:gd name="connsiteY60" fmla="*/ 342774 h 531033"/>
              <a:gd name="connsiteX61" fmla="*/ 908174 w 1141256"/>
              <a:gd name="connsiteY61" fmla="*/ 324845 h 531033"/>
              <a:gd name="connsiteX62" fmla="*/ 961962 w 1141256"/>
              <a:gd name="connsiteY62" fmla="*/ 306915 h 531033"/>
              <a:gd name="connsiteX63" fmla="*/ 988856 w 1141256"/>
              <a:gd name="connsiteY63" fmla="*/ 297951 h 531033"/>
              <a:gd name="connsiteX64" fmla="*/ 1015750 w 1141256"/>
              <a:gd name="connsiteY64" fmla="*/ 288986 h 531033"/>
              <a:gd name="connsiteX65" fmla="*/ 1033680 w 1141256"/>
              <a:gd name="connsiteY65" fmla="*/ 271056 h 531033"/>
              <a:gd name="connsiteX66" fmla="*/ 1060574 w 1141256"/>
              <a:gd name="connsiteY66" fmla="*/ 253127 h 531033"/>
              <a:gd name="connsiteX67" fmla="*/ 1078503 w 1141256"/>
              <a:gd name="connsiteY67" fmla="*/ 226233 h 531033"/>
              <a:gd name="connsiteX68" fmla="*/ 1096433 w 1141256"/>
              <a:gd name="connsiteY68" fmla="*/ 208303 h 531033"/>
              <a:gd name="connsiteX69" fmla="*/ 997821 w 1141256"/>
              <a:gd name="connsiteY69" fmla="*/ 199339 h 531033"/>
              <a:gd name="connsiteX70" fmla="*/ 979892 w 1141256"/>
              <a:gd name="connsiteY70" fmla="*/ 226233 h 531033"/>
              <a:gd name="connsiteX71" fmla="*/ 961962 w 1141256"/>
              <a:gd name="connsiteY71" fmla="*/ 280021 h 531033"/>
              <a:gd name="connsiteX72" fmla="*/ 970927 w 1141256"/>
              <a:gd name="connsiteY72" fmla="*/ 324845 h 531033"/>
              <a:gd name="connsiteX73" fmla="*/ 1141256 w 1141256"/>
              <a:gd name="connsiteY73" fmla="*/ 333809 h 531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141256" h="531033">
                <a:moveTo>
                  <a:pt x="325468" y="46939"/>
                </a:moveTo>
                <a:cubicBezTo>
                  <a:pt x="262116" y="34268"/>
                  <a:pt x="295096" y="42791"/>
                  <a:pt x="226856" y="20045"/>
                </a:cubicBezTo>
                <a:lnTo>
                  <a:pt x="199962" y="11080"/>
                </a:lnTo>
                <a:lnTo>
                  <a:pt x="173068" y="2115"/>
                </a:lnTo>
                <a:cubicBezTo>
                  <a:pt x="146174" y="5103"/>
                  <a:pt x="110363" y="-9145"/>
                  <a:pt x="92386" y="11080"/>
                </a:cubicBezTo>
                <a:cubicBezTo>
                  <a:pt x="76380" y="29087"/>
                  <a:pt x="92402" y="60429"/>
                  <a:pt x="101350" y="82798"/>
                </a:cubicBezTo>
                <a:cubicBezTo>
                  <a:pt x="107772" y="98853"/>
                  <a:pt x="142875" y="103560"/>
                  <a:pt x="155139" y="109692"/>
                </a:cubicBezTo>
                <a:cubicBezTo>
                  <a:pt x="177759" y="121002"/>
                  <a:pt x="183285" y="128873"/>
                  <a:pt x="199962" y="145551"/>
                </a:cubicBezTo>
                <a:cubicBezTo>
                  <a:pt x="202950" y="154516"/>
                  <a:pt x="208927" y="162995"/>
                  <a:pt x="208927" y="172445"/>
                </a:cubicBezTo>
                <a:cubicBezTo>
                  <a:pt x="208927" y="187682"/>
                  <a:pt x="207362" y="203949"/>
                  <a:pt x="199962" y="217268"/>
                </a:cubicBezTo>
                <a:cubicBezTo>
                  <a:pt x="173755" y="264441"/>
                  <a:pt x="171009" y="245192"/>
                  <a:pt x="137209" y="262092"/>
                </a:cubicBezTo>
                <a:cubicBezTo>
                  <a:pt x="127572" y="266910"/>
                  <a:pt x="119280" y="274045"/>
                  <a:pt x="110315" y="280021"/>
                </a:cubicBezTo>
                <a:cubicBezTo>
                  <a:pt x="44838" y="258196"/>
                  <a:pt x="74862" y="266676"/>
                  <a:pt x="20668" y="253127"/>
                </a:cubicBezTo>
                <a:cubicBezTo>
                  <a:pt x="14692" y="244162"/>
                  <a:pt x="-7713" y="228846"/>
                  <a:pt x="2739" y="226233"/>
                </a:cubicBezTo>
                <a:cubicBezTo>
                  <a:pt x="21074" y="221649"/>
                  <a:pt x="56527" y="244162"/>
                  <a:pt x="56527" y="244162"/>
                </a:cubicBezTo>
                <a:cubicBezTo>
                  <a:pt x="98362" y="241174"/>
                  <a:pt x="140280" y="239174"/>
                  <a:pt x="182033" y="235198"/>
                </a:cubicBezTo>
                <a:cubicBezTo>
                  <a:pt x="203068" y="233195"/>
                  <a:pt x="225550" y="234977"/>
                  <a:pt x="244786" y="226233"/>
                </a:cubicBezTo>
                <a:cubicBezTo>
                  <a:pt x="260175" y="219238"/>
                  <a:pt x="280645" y="190374"/>
                  <a:pt x="280645" y="190374"/>
                </a:cubicBezTo>
                <a:cubicBezTo>
                  <a:pt x="283633" y="181409"/>
                  <a:pt x="296291" y="170162"/>
                  <a:pt x="289609" y="163480"/>
                </a:cubicBezTo>
                <a:lnTo>
                  <a:pt x="253750" y="199339"/>
                </a:lnTo>
                <a:cubicBezTo>
                  <a:pt x="257788" y="239715"/>
                  <a:pt x="236071" y="297951"/>
                  <a:pt x="289609" y="297951"/>
                </a:cubicBezTo>
                <a:cubicBezTo>
                  <a:pt x="304846" y="297951"/>
                  <a:pt x="319492" y="291974"/>
                  <a:pt x="334433" y="288986"/>
                </a:cubicBezTo>
                <a:cubicBezTo>
                  <a:pt x="340409" y="283009"/>
                  <a:pt x="348014" y="278304"/>
                  <a:pt x="352362" y="271056"/>
                </a:cubicBezTo>
                <a:cubicBezTo>
                  <a:pt x="362831" y="253608"/>
                  <a:pt x="367938" y="202144"/>
                  <a:pt x="370292" y="190374"/>
                </a:cubicBezTo>
                <a:cubicBezTo>
                  <a:pt x="372708" y="178292"/>
                  <a:pt x="376268" y="166468"/>
                  <a:pt x="379256" y="154515"/>
                </a:cubicBezTo>
                <a:cubicBezTo>
                  <a:pt x="370291" y="151527"/>
                  <a:pt x="360814" y="141325"/>
                  <a:pt x="352362" y="145551"/>
                </a:cubicBezTo>
                <a:cubicBezTo>
                  <a:pt x="343910" y="149777"/>
                  <a:pt x="339171" y="163993"/>
                  <a:pt x="343397" y="172445"/>
                </a:cubicBezTo>
                <a:cubicBezTo>
                  <a:pt x="347623" y="180897"/>
                  <a:pt x="361327" y="178421"/>
                  <a:pt x="370292" y="181409"/>
                </a:cubicBezTo>
                <a:cubicBezTo>
                  <a:pt x="397186" y="178421"/>
                  <a:pt x="424440" y="177752"/>
                  <a:pt x="450974" y="172445"/>
                </a:cubicBezTo>
                <a:cubicBezTo>
                  <a:pt x="469506" y="168739"/>
                  <a:pt x="504762" y="154515"/>
                  <a:pt x="504762" y="154515"/>
                </a:cubicBezTo>
                <a:cubicBezTo>
                  <a:pt x="482803" y="139876"/>
                  <a:pt x="470953" y="122395"/>
                  <a:pt x="442009" y="145551"/>
                </a:cubicBezTo>
                <a:cubicBezTo>
                  <a:pt x="434630" y="151454"/>
                  <a:pt x="436033" y="163480"/>
                  <a:pt x="433045" y="172445"/>
                </a:cubicBezTo>
                <a:cubicBezTo>
                  <a:pt x="436033" y="208304"/>
                  <a:pt x="416565" y="254577"/>
                  <a:pt x="442009" y="280021"/>
                </a:cubicBezTo>
                <a:cubicBezTo>
                  <a:pt x="532678" y="370690"/>
                  <a:pt x="524796" y="267899"/>
                  <a:pt x="540621" y="244162"/>
                </a:cubicBezTo>
                <a:cubicBezTo>
                  <a:pt x="547654" y="233613"/>
                  <a:pt x="558550" y="226233"/>
                  <a:pt x="567515" y="217268"/>
                </a:cubicBezTo>
                <a:cubicBezTo>
                  <a:pt x="570503" y="208303"/>
                  <a:pt x="569798" y="197056"/>
                  <a:pt x="576480" y="190374"/>
                </a:cubicBezTo>
                <a:cubicBezTo>
                  <a:pt x="583162" y="183692"/>
                  <a:pt x="596692" y="174727"/>
                  <a:pt x="603374" y="181409"/>
                </a:cubicBezTo>
                <a:cubicBezTo>
                  <a:pt x="616738" y="194773"/>
                  <a:pt x="621303" y="235198"/>
                  <a:pt x="621303" y="235198"/>
                </a:cubicBezTo>
                <a:cubicBezTo>
                  <a:pt x="624291" y="205316"/>
                  <a:pt x="622018" y="174427"/>
                  <a:pt x="630268" y="145551"/>
                </a:cubicBezTo>
                <a:cubicBezTo>
                  <a:pt x="632864" y="136465"/>
                  <a:pt x="630147" y="169849"/>
                  <a:pt x="639233" y="172445"/>
                </a:cubicBezTo>
                <a:cubicBezTo>
                  <a:pt x="676696" y="183148"/>
                  <a:pt x="716927" y="178421"/>
                  <a:pt x="755774" y="181409"/>
                </a:cubicBezTo>
                <a:cubicBezTo>
                  <a:pt x="740493" y="227249"/>
                  <a:pt x="721322" y="273166"/>
                  <a:pt x="755774" y="324845"/>
                </a:cubicBezTo>
                <a:cubicBezTo>
                  <a:pt x="767495" y="342426"/>
                  <a:pt x="797609" y="318868"/>
                  <a:pt x="818527" y="315880"/>
                </a:cubicBezTo>
                <a:cubicBezTo>
                  <a:pt x="872318" y="280020"/>
                  <a:pt x="821513" y="318870"/>
                  <a:pt x="863350" y="271056"/>
                </a:cubicBezTo>
                <a:cubicBezTo>
                  <a:pt x="877264" y="255154"/>
                  <a:pt x="908174" y="226233"/>
                  <a:pt x="908174" y="226233"/>
                </a:cubicBezTo>
                <a:cubicBezTo>
                  <a:pt x="911162" y="217268"/>
                  <a:pt x="918992" y="208605"/>
                  <a:pt x="917139" y="199339"/>
                </a:cubicBezTo>
                <a:cubicBezTo>
                  <a:pt x="910188" y="164584"/>
                  <a:pt x="856296" y="188561"/>
                  <a:pt x="845421" y="190374"/>
                </a:cubicBezTo>
                <a:cubicBezTo>
                  <a:pt x="816740" y="219055"/>
                  <a:pt x="787977" y="233665"/>
                  <a:pt x="827492" y="288986"/>
                </a:cubicBezTo>
                <a:cubicBezTo>
                  <a:pt x="834653" y="299012"/>
                  <a:pt x="851397" y="283009"/>
                  <a:pt x="863350" y="280021"/>
                </a:cubicBezTo>
                <a:cubicBezTo>
                  <a:pt x="872315" y="274045"/>
                  <a:pt x="881832" y="268823"/>
                  <a:pt x="890245" y="262092"/>
                </a:cubicBezTo>
                <a:cubicBezTo>
                  <a:pt x="896845" y="256812"/>
                  <a:pt x="907472" y="235739"/>
                  <a:pt x="908174" y="244162"/>
                </a:cubicBezTo>
                <a:cubicBezTo>
                  <a:pt x="911657" y="285959"/>
                  <a:pt x="903006" y="327898"/>
                  <a:pt x="899209" y="369668"/>
                </a:cubicBezTo>
                <a:cubicBezTo>
                  <a:pt x="896613" y="398222"/>
                  <a:pt x="891029" y="467102"/>
                  <a:pt x="872315" y="495174"/>
                </a:cubicBezTo>
                <a:cubicBezTo>
                  <a:pt x="866339" y="504139"/>
                  <a:pt x="862799" y="515337"/>
                  <a:pt x="854386" y="522068"/>
                </a:cubicBezTo>
                <a:cubicBezTo>
                  <a:pt x="847007" y="527971"/>
                  <a:pt x="836457" y="528045"/>
                  <a:pt x="827492" y="531033"/>
                </a:cubicBezTo>
                <a:cubicBezTo>
                  <a:pt x="821515" y="525056"/>
                  <a:pt x="813911" y="520351"/>
                  <a:pt x="809562" y="513103"/>
                </a:cubicBezTo>
                <a:cubicBezTo>
                  <a:pt x="804700" y="505000"/>
                  <a:pt x="800597" y="495659"/>
                  <a:pt x="800597" y="486209"/>
                </a:cubicBezTo>
                <a:cubicBezTo>
                  <a:pt x="800597" y="469688"/>
                  <a:pt x="807487" y="418642"/>
                  <a:pt x="818527" y="396562"/>
                </a:cubicBezTo>
                <a:cubicBezTo>
                  <a:pt x="823345" y="386925"/>
                  <a:pt x="829725" y="378081"/>
                  <a:pt x="836456" y="369668"/>
                </a:cubicBezTo>
                <a:cubicBezTo>
                  <a:pt x="841736" y="363068"/>
                  <a:pt x="847138" y="356087"/>
                  <a:pt x="854386" y="351739"/>
                </a:cubicBezTo>
                <a:cubicBezTo>
                  <a:pt x="862489" y="346877"/>
                  <a:pt x="872828" y="347000"/>
                  <a:pt x="881280" y="342774"/>
                </a:cubicBezTo>
                <a:cubicBezTo>
                  <a:pt x="890917" y="337956"/>
                  <a:pt x="898328" y="329221"/>
                  <a:pt x="908174" y="324845"/>
                </a:cubicBezTo>
                <a:cubicBezTo>
                  <a:pt x="925444" y="317169"/>
                  <a:pt x="944033" y="312891"/>
                  <a:pt x="961962" y="306915"/>
                </a:cubicBezTo>
                <a:lnTo>
                  <a:pt x="988856" y="297951"/>
                </a:lnTo>
                <a:lnTo>
                  <a:pt x="1015750" y="288986"/>
                </a:lnTo>
                <a:cubicBezTo>
                  <a:pt x="1021727" y="283009"/>
                  <a:pt x="1027080" y="276336"/>
                  <a:pt x="1033680" y="271056"/>
                </a:cubicBezTo>
                <a:cubicBezTo>
                  <a:pt x="1042093" y="264325"/>
                  <a:pt x="1052956" y="260745"/>
                  <a:pt x="1060574" y="253127"/>
                </a:cubicBezTo>
                <a:cubicBezTo>
                  <a:pt x="1068192" y="245509"/>
                  <a:pt x="1071772" y="234646"/>
                  <a:pt x="1078503" y="226233"/>
                </a:cubicBezTo>
                <a:cubicBezTo>
                  <a:pt x="1083783" y="219633"/>
                  <a:pt x="1090456" y="214280"/>
                  <a:pt x="1096433" y="208303"/>
                </a:cubicBezTo>
                <a:cubicBezTo>
                  <a:pt x="1064521" y="176393"/>
                  <a:pt x="1070406" y="172944"/>
                  <a:pt x="997821" y="199339"/>
                </a:cubicBezTo>
                <a:cubicBezTo>
                  <a:pt x="987696" y="203021"/>
                  <a:pt x="984268" y="216387"/>
                  <a:pt x="979892" y="226233"/>
                </a:cubicBezTo>
                <a:cubicBezTo>
                  <a:pt x="972216" y="243503"/>
                  <a:pt x="961962" y="280021"/>
                  <a:pt x="961962" y="280021"/>
                </a:cubicBezTo>
                <a:cubicBezTo>
                  <a:pt x="964950" y="294962"/>
                  <a:pt x="957861" y="317006"/>
                  <a:pt x="970927" y="324845"/>
                </a:cubicBezTo>
                <a:cubicBezTo>
                  <a:pt x="991367" y="337109"/>
                  <a:pt x="1123874" y="333809"/>
                  <a:pt x="1141256" y="33380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Kombinationstegning 10"/>
          <p:cNvSpPr/>
          <p:nvPr/>
        </p:nvSpPr>
        <p:spPr>
          <a:xfrm>
            <a:off x="5907741" y="3397624"/>
            <a:ext cx="1891553" cy="1991789"/>
          </a:xfrm>
          <a:custGeom>
            <a:avLst/>
            <a:gdLst>
              <a:gd name="connsiteX0" fmla="*/ 1837765 w 1891553"/>
              <a:gd name="connsiteY0" fmla="*/ 797858 h 1991789"/>
              <a:gd name="connsiteX1" fmla="*/ 1819835 w 1891553"/>
              <a:gd name="connsiteY1" fmla="*/ 726141 h 1991789"/>
              <a:gd name="connsiteX2" fmla="*/ 1801906 w 1891553"/>
              <a:gd name="connsiteY2" fmla="*/ 699247 h 1991789"/>
              <a:gd name="connsiteX3" fmla="*/ 1757083 w 1891553"/>
              <a:gd name="connsiteY3" fmla="*/ 654423 h 1991789"/>
              <a:gd name="connsiteX4" fmla="*/ 1694330 w 1891553"/>
              <a:gd name="connsiteY4" fmla="*/ 582705 h 1991789"/>
              <a:gd name="connsiteX5" fmla="*/ 1676400 w 1891553"/>
              <a:gd name="connsiteY5" fmla="*/ 564776 h 1991789"/>
              <a:gd name="connsiteX6" fmla="*/ 1649506 w 1891553"/>
              <a:gd name="connsiteY6" fmla="*/ 555811 h 1991789"/>
              <a:gd name="connsiteX7" fmla="*/ 1685365 w 1891553"/>
              <a:gd name="connsiteY7" fmla="*/ 502023 h 1991789"/>
              <a:gd name="connsiteX8" fmla="*/ 1703294 w 1891553"/>
              <a:gd name="connsiteY8" fmla="*/ 466164 h 1991789"/>
              <a:gd name="connsiteX9" fmla="*/ 1721224 w 1891553"/>
              <a:gd name="connsiteY9" fmla="*/ 439270 h 1991789"/>
              <a:gd name="connsiteX10" fmla="*/ 1685365 w 1891553"/>
              <a:gd name="connsiteY10" fmla="*/ 304800 h 1991789"/>
              <a:gd name="connsiteX11" fmla="*/ 1631577 w 1891553"/>
              <a:gd name="connsiteY11" fmla="*/ 268941 h 1991789"/>
              <a:gd name="connsiteX12" fmla="*/ 1586753 w 1891553"/>
              <a:gd name="connsiteY12" fmla="*/ 233082 h 1991789"/>
              <a:gd name="connsiteX13" fmla="*/ 1568824 w 1891553"/>
              <a:gd name="connsiteY13" fmla="*/ 215152 h 1991789"/>
              <a:gd name="connsiteX14" fmla="*/ 1532965 w 1891553"/>
              <a:gd name="connsiteY14" fmla="*/ 188258 h 1991789"/>
              <a:gd name="connsiteX15" fmla="*/ 1515035 w 1891553"/>
              <a:gd name="connsiteY15" fmla="*/ 170329 h 1991789"/>
              <a:gd name="connsiteX16" fmla="*/ 1488141 w 1891553"/>
              <a:gd name="connsiteY16" fmla="*/ 152400 h 1991789"/>
              <a:gd name="connsiteX17" fmla="*/ 1470212 w 1891553"/>
              <a:gd name="connsiteY17" fmla="*/ 134470 h 1991789"/>
              <a:gd name="connsiteX18" fmla="*/ 1362635 w 1891553"/>
              <a:gd name="connsiteY18" fmla="*/ 89647 h 1991789"/>
              <a:gd name="connsiteX19" fmla="*/ 1326777 w 1891553"/>
              <a:gd name="connsiteY19" fmla="*/ 62752 h 1991789"/>
              <a:gd name="connsiteX20" fmla="*/ 1237130 w 1891553"/>
              <a:gd name="connsiteY20" fmla="*/ 35858 h 1991789"/>
              <a:gd name="connsiteX21" fmla="*/ 1201271 w 1891553"/>
              <a:gd name="connsiteY21" fmla="*/ 17929 h 1991789"/>
              <a:gd name="connsiteX22" fmla="*/ 1138518 w 1891553"/>
              <a:gd name="connsiteY22" fmla="*/ 0 h 1991789"/>
              <a:gd name="connsiteX23" fmla="*/ 672353 w 1891553"/>
              <a:gd name="connsiteY23" fmla="*/ 8964 h 1991789"/>
              <a:gd name="connsiteX24" fmla="*/ 654424 w 1891553"/>
              <a:gd name="connsiteY24" fmla="*/ 26894 h 1991789"/>
              <a:gd name="connsiteX25" fmla="*/ 618565 w 1891553"/>
              <a:gd name="connsiteY25" fmla="*/ 44823 h 1991789"/>
              <a:gd name="connsiteX26" fmla="*/ 591671 w 1891553"/>
              <a:gd name="connsiteY26" fmla="*/ 62752 h 1991789"/>
              <a:gd name="connsiteX27" fmla="*/ 564777 w 1891553"/>
              <a:gd name="connsiteY27" fmla="*/ 71717 h 1991789"/>
              <a:gd name="connsiteX28" fmla="*/ 430306 w 1891553"/>
              <a:gd name="connsiteY28" fmla="*/ 143435 h 1991789"/>
              <a:gd name="connsiteX29" fmla="*/ 358588 w 1891553"/>
              <a:gd name="connsiteY29" fmla="*/ 224117 h 1991789"/>
              <a:gd name="connsiteX30" fmla="*/ 349624 w 1891553"/>
              <a:gd name="connsiteY30" fmla="*/ 259976 h 1991789"/>
              <a:gd name="connsiteX31" fmla="*/ 331694 w 1891553"/>
              <a:gd name="connsiteY31" fmla="*/ 313764 h 1991789"/>
              <a:gd name="connsiteX32" fmla="*/ 322730 w 1891553"/>
              <a:gd name="connsiteY32" fmla="*/ 367552 h 1991789"/>
              <a:gd name="connsiteX33" fmla="*/ 313765 w 1891553"/>
              <a:gd name="connsiteY33" fmla="*/ 394447 h 1991789"/>
              <a:gd name="connsiteX34" fmla="*/ 304800 w 1891553"/>
              <a:gd name="connsiteY34" fmla="*/ 439270 h 1991789"/>
              <a:gd name="connsiteX35" fmla="*/ 295835 w 1891553"/>
              <a:gd name="connsiteY35" fmla="*/ 466164 h 1991789"/>
              <a:gd name="connsiteX36" fmla="*/ 286871 w 1891553"/>
              <a:gd name="connsiteY36" fmla="*/ 502023 h 1991789"/>
              <a:gd name="connsiteX37" fmla="*/ 268941 w 1891553"/>
              <a:gd name="connsiteY37" fmla="*/ 537882 h 1991789"/>
              <a:gd name="connsiteX38" fmla="*/ 259977 w 1891553"/>
              <a:gd name="connsiteY38" fmla="*/ 582705 h 1991789"/>
              <a:gd name="connsiteX39" fmla="*/ 242047 w 1891553"/>
              <a:gd name="connsiteY39" fmla="*/ 627529 h 1991789"/>
              <a:gd name="connsiteX40" fmla="*/ 224118 w 1891553"/>
              <a:gd name="connsiteY40" fmla="*/ 681317 h 1991789"/>
              <a:gd name="connsiteX41" fmla="*/ 215153 w 1891553"/>
              <a:gd name="connsiteY41" fmla="*/ 708211 h 1991789"/>
              <a:gd name="connsiteX42" fmla="*/ 206188 w 1891553"/>
              <a:gd name="connsiteY42" fmla="*/ 744070 h 1991789"/>
              <a:gd name="connsiteX43" fmla="*/ 197224 w 1891553"/>
              <a:gd name="connsiteY43" fmla="*/ 788894 h 1991789"/>
              <a:gd name="connsiteX44" fmla="*/ 188259 w 1891553"/>
              <a:gd name="connsiteY44" fmla="*/ 815788 h 1991789"/>
              <a:gd name="connsiteX45" fmla="*/ 179294 w 1891553"/>
              <a:gd name="connsiteY45" fmla="*/ 851647 h 1991789"/>
              <a:gd name="connsiteX46" fmla="*/ 152400 w 1891553"/>
              <a:gd name="connsiteY46" fmla="*/ 959223 h 1991789"/>
              <a:gd name="connsiteX47" fmla="*/ 116541 w 1891553"/>
              <a:gd name="connsiteY47" fmla="*/ 1021976 h 1991789"/>
              <a:gd name="connsiteX48" fmla="*/ 89647 w 1891553"/>
              <a:gd name="connsiteY48" fmla="*/ 1057835 h 1991789"/>
              <a:gd name="connsiteX49" fmla="*/ 62753 w 1891553"/>
              <a:gd name="connsiteY49" fmla="*/ 1102658 h 1991789"/>
              <a:gd name="connsiteX50" fmla="*/ 35859 w 1891553"/>
              <a:gd name="connsiteY50" fmla="*/ 1183341 h 1991789"/>
              <a:gd name="connsiteX51" fmla="*/ 17930 w 1891553"/>
              <a:gd name="connsiteY51" fmla="*/ 1237129 h 1991789"/>
              <a:gd name="connsiteX52" fmla="*/ 0 w 1891553"/>
              <a:gd name="connsiteY52" fmla="*/ 1299882 h 1991789"/>
              <a:gd name="connsiteX53" fmla="*/ 17930 w 1891553"/>
              <a:gd name="connsiteY53" fmla="*/ 1488141 h 1991789"/>
              <a:gd name="connsiteX54" fmla="*/ 89647 w 1891553"/>
              <a:gd name="connsiteY54" fmla="*/ 1577788 h 1991789"/>
              <a:gd name="connsiteX55" fmla="*/ 152400 w 1891553"/>
              <a:gd name="connsiteY55" fmla="*/ 1640541 h 1991789"/>
              <a:gd name="connsiteX56" fmla="*/ 170330 w 1891553"/>
              <a:gd name="connsiteY56" fmla="*/ 1658470 h 1991789"/>
              <a:gd name="connsiteX57" fmla="*/ 242047 w 1891553"/>
              <a:gd name="connsiteY57" fmla="*/ 1694329 h 1991789"/>
              <a:gd name="connsiteX58" fmla="*/ 286871 w 1891553"/>
              <a:gd name="connsiteY58" fmla="*/ 1730188 h 1991789"/>
              <a:gd name="connsiteX59" fmla="*/ 376518 w 1891553"/>
              <a:gd name="connsiteY59" fmla="*/ 1766047 h 1991789"/>
              <a:gd name="connsiteX60" fmla="*/ 448235 w 1891553"/>
              <a:gd name="connsiteY60" fmla="*/ 1819835 h 1991789"/>
              <a:gd name="connsiteX61" fmla="*/ 502024 w 1891553"/>
              <a:gd name="connsiteY61" fmla="*/ 1855694 h 1991789"/>
              <a:gd name="connsiteX62" fmla="*/ 528918 w 1891553"/>
              <a:gd name="connsiteY62" fmla="*/ 1864658 h 1991789"/>
              <a:gd name="connsiteX63" fmla="*/ 582706 w 1891553"/>
              <a:gd name="connsiteY63" fmla="*/ 1891552 h 1991789"/>
              <a:gd name="connsiteX64" fmla="*/ 717177 w 1891553"/>
              <a:gd name="connsiteY64" fmla="*/ 1927411 h 1991789"/>
              <a:gd name="connsiteX65" fmla="*/ 744071 w 1891553"/>
              <a:gd name="connsiteY65" fmla="*/ 1936376 h 1991789"/>
              <a:gd name="connsiteX66" fmla="*/ 788894 w 1891553"/>
              <a:gd name="connsiteY66" fmla="*/ 1945341 h 1991789"/>
              <a:gd name="connsiteX67" fmla="*/ 842683 w 1891553"/>
              <a:gd name="connsiteY67" fmla="*/ 1972235 h 1991789"/>
              <a:gd name="connsiteX68" fmla="*/ 1335741 w 1891553"/>
              <a:gd name="connsiteY68" fmla="*/ 1963270 h 1991789"/>
              <a:gd name="connsiteX69" fmla="*/ 1362635 w 1891553"/>
              <a:gd name="connsiteY69" fmla="*/ 1945341 h 1991789"/>
              <a:gd name="connsiteX70" fmla="*/ 1461247 w 1891553"/>
              <a:gd name="connsiteY70" fmla="*/ 1909482 h 1991789"/>
              <a:gd name="connsiteX71" fmla="*/ 1541930 w 1891553"/>
              <a:gd name="connsiteY71" fmla="*/ 1873623 h 1991789"/>
              <a:gd name="connsiteX72" fmla="*/ 1577788 w 1891553"/>
              <a:gd name="connsiteY72" fmla="*/ 1855694 h 1991789"/>
              <a:gd name="connsiteX73" fmla="*/ 1640541 w 1891553"/>
              <a:gd name="connsiteY73" fmla="*/ 1837764 h 1991789"/>
              <a:gd name="connsiteX74" fmla="*/ 1667435 w 1891553"/>
              <a:gd name="connsiteY74" fmla="*/ 1819835 h 1991789"/>
              <a:gd name="connsiteX75" fmla="*/ 1721224 w 1891553"/>
              <a:gd name="connsiteY75" fmla="*/ 1801905 h 1991789"/>
              <a:gd name="connsiteX76" fmla="*/ 1783977 w 1891553"/>
              <a:gd name="connsiteY76" fmla="*/ 1712258 h 1991789"/>
              <a:gd name="connsiteX77" fmla="*/ 1801906 w 1891553"/>
              <a:gd name="connsiteY77" fmla="*/ 1604682 h 1991789"/>
              <a:gd name="connsiteX78" fmla="*/ 1819835 w 1891553"/>
              <a:gd name="connsiteY78" fmla="*/ 1443317 h 1991789"/>
              <a:gd name="connsiteX79" fmla="*/ 1828800 w 1891553"/>
              <a:gd name="connsiteY79" fmla="*/ 1228164 h 1991789"/>
              <a:gd name="connsiteX80" fmla="*/ 1846730 w 1891553"/>
              <a:gd name="connsiteY80" fmla="*/ 1156447 h 1991789"/>
              <a:gd name="connsiteX81" fmla="*/ 1855694 w 1891553"/>
              <a:gd name="connsiteY81" fmla="*/ 1129552 h 1991789"/>
              <a:gd name="connsiteX82" fmla="*/ 1873624 w 1891553"/>
              <a:gd name="connsiteY82" fmla="*/ 1111623 h 1991789"/>
              <a:gd name="connsiteX83" fmla="*/ 1882588 w 1891553"/>
              <a:gd name="connsiteY83" fmla="*/ 1048870 h 1991789"/>
              <a:gd name="connsiteX84" fmla="*/ 1891553 w 1891553"/>
              <a:gd name="connsiteY84" fmla="*/ 1013011 h 1991789"/>
              <a:gd name="connsiteX85" fmla="*/ 1882588 w 1891553"/>
              <a:gd name="connsiteY85" fmla="*/ 806823 h 1991789"/>
              <a:gd name="connsiteX86" fmla="*/ 1873624 w 1891553"/>
              <a:gd name="connsiteY86" fmla="*/ 762000 h 1991789"/>
              <a:gd name="connsiteX87" fmla="*/ 1864659 w 1891553"/>
              <a:gd name="connsiteY87" fmla="*/ 753035 h 199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891553" h="1991789">
                <a:moveTo>
                  <a:pt x="1837765" y="797858"/>
                </a:moveTo>
                <a:cubicBezTo>
                  <a:pt x="1834355" y="780808"/>
                  <a:pt x="1829024" y="744519"/>
                  <a:pt x="1819835" y="726141"/>
                </a:cubicBezTo>
                <a:cubicBezTo>
                  <a:pt x="1815017" y="716504"/>
                  <a:pt x="1809001" y="707355"/>
                  <a:pt x="1801906" y="699247"/>
                </a:cubicBezTo>
                <a:cubicBezTo>
                  <a:pt x="1787992" y="683345"/>
                  <a:pt x="1768804" y="672004"/>
                  <a:pt x="1757083" y="654423"/>
                </a:cubicBezTo>
                <a:cubicBezTo>
                  <a:pt x="1727433" y="609950"/>
                  <a:pt x="1746769" y="635144"/>
                  <a:pt x="1694330" y="582705"/>
                </a:cubicBezTo>
                <a:cubicBezTo>
                  <a:pt x="1688353" y="576728"/>
                  <a:pt x="1684418" y="567449"/>
                  <a:pt x="1676400" y="564776"/>
                </a:cubicBezTo>
                <a:lnTo>
                  <a:pt x="1649506" y="555811"/>
                </a:lnTo>
                <a:cubicBezTo>
                  <a:pt x="1668738" y="498118"/>
                  <a:pt x="1643394" y="560783"/>
                  <a:pt x="1685365" y="502023"/>
                </a:cubicBezTo>
                <a:cubicBezTo>
                  <a:pt x="1693132" y="491148"/>
                  <a:pt x="1696664" y="477767"/>
                  <a:pt x="1703294" y="466164"/>
                </a:cubicBezTo>
                <a:cubicBezTo>
                  <a:pt x="1708640" y="456809"/>
                  <a:pt x="1715247" y="448235"/>
                  <a:pt x="1721224" y="439270"/>
                </a:cubicBezTo>
                <a:cubicBezTo>
                  <a:pt x="1715441" y="375656"/>
                  <a:pt x="1730010" y="344485"/>
                  <a:pt x="1685365" y="304800"/>
                </a:cubicBezTo>
                <a:cubicBezTo>
                  <a:pt x="1669259" y="290484"/>
                  <a:pt x="1631577" y="268941"/>
                  <a:pt x="1631577" y="268941"/>
                </a:cubicBezTo>
                <a:cubicBezTo>
                  <a:pt x="1595865" y="215374"/>
                  <a:pt x="1634867" y="261952"/>
                  <a:pt x="1586753" y="233082"/>
                </a:cubicBezTo>
                <a:cubicBezTo>
                  <a:pt x="1579506" y="228733"/>
                  <a:pt x="1575317" y="220563"/>
                  <a:pt x="1568824" y="215152"/>
                </a:cubicBezTo>
                <a:cubicBezTo>
                  <a:pt x="1557346" y="205587"/>
                  <a:pt x="1544443" y="197823"/>
                  <a:pt x="1532965" y="188258"/>
                </a:cubicBezTo>
                <a:cubicBezTo>
                  <a:pt x="1526472" y="182847"/>
                  <a:pt x="1521635" y="175609"/>
                  <a:pt x="1515035" y="170329"/>
                </a:cubicBezTo>
                <a:cubicBezTo>
                  <a:pt x="1506622" y="163599"/>
                  <a:pt x="1496554" y="159131"/>
                  <a:pt x="1488141" y="152400"/>
                </a:cubicBezTo>
                <a:cubicBezTo>
                  <a:pt x="1481541" y="147120"/>
                  <a:pt x="1477245" y="139158"/>
                  <a:pt x="1470212" y="134470"/>
                </a:cubicBezTo>
                <a:cubicBezTo>
                  <a:pt x="1445060" y="117702"/>
                  <a:pt x="1382782" y="97202"/>
                  <a:pt x="1362635" y="89647"/>
                </a:cubicBezTo>
                <a:cubicBezTo>
                  <a:pt x="1350682" y="80682"/>
                  <a:pt x="1340141" y="69434"/>
                  <a:pt x="1326777" y="62752"/>
                </a:cubicBezTo>
                <a:cubicBezTo>
                  <a:pt x="1265489" y="32108"/>
                  <a:pt x="1288592" y="55156"/>
                  <a:pt x="1237130" y="35858"/>
                </a:cubicBezTo>
                <a:cubicBezTo>
                  <a:pt x="1224617" y="31166"/>
                  <a:pt x="1213554" y="23193"/>
                  <a:pt x="1201271" y="17929"/>
                </a:cubicBezTo>
                <a:cubicBezTo>
                  <a:pt x="1183261" y="10210"/>
                  <a:pt x="1156722" y="4551"/>
                  <a:pt x="1138518" y="0"/>
                </a:cubicBezTo>
                <a:cubicBezTo>
                  <a:pt x="983130" y="2988"/>
                  <a:pt x="827531" y="343"/>
                  <a:pt x="672353" y="8964"/>
                </a:cubicBezTo>
                <a:cubicBezTo>
                  <a:pt x="663914" y="9433"/>
                  <a:pt x="661457" y="22206"/>
                  <a:pt x="654424" y="26894"/>
                </a:cubicBezTo>
                <a:cubicBezTo>
                  <a:pt x="643305" y="34307"/>
                  <a:pt x="630168" y="38193"/>
                  <a:pt x="618565" y="44823"/>
                </a:cubicBezTo>
                <a:cubicBezTo>
                  <a:pt x="609210" y="50168"/>
                  <a:pt x="601308" y="57934"/>
                  <a:pt x="591671" y="62752"/>
                </a:cubicBezTo>
                <a:cubicBezTo>
                  <a:pt x="583219" y="66978"/>
                  <a:pt x="573357" y="67757"/>
                  <a:pt x="564777" y="71717"/>
                </a:cubicBezTo>
                <a:cubicBezTo>
                  <a:pt x="551544" y="77825"/>
                  <a:pt x="455798" y="123608"/>
                  <a:pt x="430306" y="143435"/>
                </a:cubicBezTo>
                <a:cubicBezTo>
                  <a:pt x="404160" y="163770"/>
                  <a:pt x="378698" y="198980"/>
                  <a:pt x="358588" y="224117"/>
                </a:cubicBezTo>
                <a:cubicBezTo>
                  <a:pt x="355600" y="236070"/>
                  <a:pt x="353164" y="248175"/>
                  <a:pt x="349624" y="259976"/>
                </a:cubicBezTo>
                <a:cubicBezTo>
                  <a:pt x="344193" y="278078"/>
                  <a:pt x="331694" y="313764"/>
                  <a:pt x="331694" y="313764"/>
                </a:cubicBezTo>
                <a:cubicBezTo>
                  <a:pt x="328706" y="331693"/>
                  <a:pt x="326673" y="349808"/>
                  <a:pt x="322730" y="367552"/>
                </a:cubicBezTo>
                <a:cubicBezTo>
                  <a:pt x="320680" y="376777"/>
                  <a:pt x="316057" y="385279"/>
                  <a:pt x="313765" y="394447"/>
                </a:cubicBezTo>
                <a:cubicBezTo>
                  <a:pt x="310069" y="409229"/>
                  <a:pt x="308496" y="424488"/>
                  <a:pt x="304800" y="439270"/>
                </a:cubicBezTo>
                <a:cubicBezTo>
                  <a:pt x="302508" y="448437"/>
                  <a:pt x="298431" y="457078"/>
                  <a:pt x="295835" y="466164"/>
                </a:cubicBezTo>
                <a:cubicBezTo>
                  <a:pt x="292450" y="478011"/>
                  <a:pt x="291197" y="490487"/>
                  <a:pt x="286871" y="502023"/>
                </a:cubicBezTo>
                <a:cubicBezTo>
                  <a:pt x="282179" y="514536"/>
                  <a:pt x="274918" y="525929"/>
                  <a:pt x="268941" y="537882"/>
                </a:cubicBezTo>
                <a:cubicBezTo>
                  <a:pt x="265953" y="552823"/>
                  <a:pt x="264355" y="568111"/>
                  <a:pt x="259977" y="582705"/>
                </a:cubicBezTo>
                <a:cubicBezTo>
                  <a:pt x="255353" y="598119"/>
                  <a:pt x="247546" y="612406"/>
                  <a:pt x="242047" y="627529"/>
                </a:cubicBezTo>
                <a:cubicBezTo>
                  <a:pt x="235588" y="645290"/>
                  <a:pt x="230094" y="663388"/>
                  <a:pt x="224118" y="681317"/>
                </a:cubicBezTo>
                <a:cubicBezTo>
                  <a:pt x="221130" y="690282"/>
                  <a:pt x="217445" y="699044"/>
                  <a:pt x="215153" y="708211"/>
                </a:cubicBezTo>
                <a:cubicBezTo>
                  <a:pt x="212165" y="720164"/>
                  <a:pt x="208861" y="732042"/>
                  <a:pt x="206188" y="744070"/>
                </a:cubicBezTo>
                <a:cubicBezTo>
                  <a:pt x="202883" y="758944"/>
                  <a:pt x="200919" y="774112"/>
                  <a:pt x="197224" y="788894"/>
                </a:cubicBezTo>
                <a:cubicBezTo>
                  <a:pt x="194932" y="798061"/>
                  <a:pt x="190855" y="806702"/>
                  <a:pt x="188259" y="815788"/>
                </a:cubicBezTo>
                <a:cubicBezTo>
                  <a:pt x="184874" y="827635"/>
                  <a:pt x="181967" y="839619"/>
                  <a:pt x="179294" y="851647"/>
                </a:cubicBezTo>
                <a:cubicBezTo>
                  <a:pt x="168919" y="898334"/>
                  <a:pt x="170439" y="909616"/>
                  <a:pt x="152400" y="959223"/>
                </a:cubicBezTo>
                <a:cubicBezTo>
                  <a:pt x="144616" y="980628"/>
                  <a:pt x="129820" y="1003386"/>
                  <a:pt x="116541" y="1021976"/>
                </a:cubicBezTo>
                <a:cubicBezTo>
                  <a:pt x="107857" y="1034134"/>
                  <a:pt x="97935" y="1045403"/>
                  <a:pt x="89647" y="1057835"/>
                </a:cubicBezTo>
                <a:cubicBezTo>
                  <a:pt x="79982" y="1072333"/>
                  <a:pt x="70545" y="1087073"/>
                  <a:pt x="62753" y="1102658"/>
                </a:cubicBezTo>
                <a:cubicBezTo>
                  <a:pt x="40287" y="1147591"/>
                  <a:pt x="48698" y="1140545"/>
                  <a:pt x="35859" y="1183341"/>
                </a:cubicBezTo>
                <a:cubicBezTo>
                  <a:pt x="30428" y="1201443"/>
                  <a:pt x="22514" y="1218794"/>
                  <a:pt x="17930" y="1237129"/>
                </a:cubicBezTo>
                <a:cubicBezTo>
                  <a:pt x="6673" y="1282155"/>
                  <a:pt x="12861" y="1261299"/>
                  <a:pt x="0" y="1299882"/>
                </a:cubicBezTo>
                <a:cubicBezTo>
                  <a:pt x="5977" y="1362635"/>
                  <a:pt x="7971" y="1425896"/>
                  <a:pt x="17930" y="1488141"/>
                </a:cubicBezTo>
                <a:cubicBezTo>
                  <a:pt x="23505" y="1522986"/>
                  <a:pt x="71364" y="1559505"/>
                  <a:pt x="89647" y="1577788"/>
                </a:cubicBezTo>
                <a:lnTo>
                  <a:pt x="152400" y="1640541"/>
                </a:lnTo>
                <a:cubicBezTo>
                  <a:pt x="158377" y="1646518"/>
                  <a:pt x="162312" y="1655797"/>
                  <a:pt x="170330" y="1658470"/>
                </a:cubicBezTo>
                <a:cubicBezTo>
                  <a:pt x="205143" y="1670075"/>
                  <a:pt x="204998" y="1667866"/>
                  <a:pt x="242047" y="1694329"/>
                </a:cubicBezTo>
                <a:cubicBezTo>
                  <a:pt x="280954" y="1722119"/>
                  <a:pt x="235916" y="1704710"/>
                  <a:pt x="286871" y="1730188"/>
                </a:cubicBezTo>
                <a:cubicBezTo>
                  <a:pt x="327688" y="1750597"/>
                  <a:pt x="340749" y="1754124"/>
                  <a:pt x="376518" y="1766047"/>
                </a:cubicBezTo>
                <a:cubicBezTo>
                  <a:pt x="419784" y="1809313"/>
                  <a:pt x="386972" y="1780850"/>
                  <a:pt x="448235" y="1819835"/>
                </a:cubicBezTo>
                <a:cubicBezTo>
                  <a:pt x="466415" y="1831404"/>
                  <a:pt x="483187" y="1845229"/>
                  <a:pt x="502024" y="1855694"/>
                </a:cubicBezTo>
                <a:cubicBezTo>
                  <a:pt x="510284" y="1860283"/>
                  <a:pt x="520283" y="1860820"/>
                  <a:pt x="528918" y="1864658"/>
                </a:cubicBezTo>
                <a:cubicBezTo>
                  <a:pt x="547236" y="1872799"/>
                  <a:pt x="564202" y="1883842"/>
                  <a:pt x="582706" y="1891552"/>
                </a:cubicBezTo>
                <a:cubicBezTo>
                  <a:pt x="634008" y="1912928"/>
                  <a:pt x="659768" y="1913059"/>
                  <a:pt x="717177" y="1927411"/>
                </a:cubicBezTo>
                <a:cubicBezTo>
                  <a:pt x="726344" y="1929703"/>
                  <a:pt x="734904" y="1934084"/>
                  <a:pt x="744071" y="1936376"/>
                </a:cubicBezTo>
                <a:cubicBezTo>
                  <a:pt x="758853" y="1940072"/>
                  <a:pt x="773953" y="1942353"/>
                  <a:pt x="788894" y="1945341"/>
                </a:cubicBezTo>
                <a:cubicBezTo>
                  <a:pt x="806824" y="1954306"/>
                  <a:pt x="822701" y="1970636"/>
                  <a:pt x="842683" y="1972235"/>
                </a:cubicBezTo>
                <a:cubicBezTo>
                  <a:pt x="1176942" y="1998976"/>
                  <a:pt x="1131510" y="2000404"/>
                  <a:pt x="1335741" y="1963270"/>
                </a:cubicBezTo>
                <a:cubicBezTo>
                  <a:pt x="1344706" y="1957294"/>
                  <a:pt x="1352998" y="1950159"/>
                  <a:pt x="1362635" y="1945341"/>
                </a:cubicBezTo>
                <a:cubicBezTo>
                  <a:pt x="1401842" y="1925737"/>
                  <a:pt x="1419396" y="1926222"/>
                  <a:pt x="1461247" y="1909482"/>
                </a:cubicBezTo>
                <a:cubicBezTo>
                  <a:pt x="1488573" y="1898552"/>
                  <a:pt x="1515208" y="1885956"/>
                  <a:pt x="1541930" y="1873623"/>
                </a:cubicBezTo>
                <a:cubicBezTo>
                  <a:pt x="1554064" y="1868023"/>
                  <a:pt x="1565275" y="1860386"/>
                  <a:pt x="1577788" y="1855694"/>
                </a:cubicBezTo>
                <a:cubicBezTo>
                  <a:pt x="1600769" y="1847076"/>
                  <a:pt x="1618866" y="1848601"/>
                  <a:pt x="1640541" y="1837764"/>
                </a:cubicBezTo>
                <a:cubicBezTo>
                  <a:pt x="1650178" y="1832946"/>
                  <a:pt x="1657589" y="1824211"/>
                  <a:pt x="1667435" y="1819835"/>
                </a:cubicBezTo>
                <a:cubicBezTo>
                  <a:pt x="1684706" y="1812159"/>
                  <a:pt x="1721224" y="1801905"/>
                  <a:pt x="1721224" y="1801905"/>
                </a:cubicBezTo>
                <a:cubicBezTo>
                  <a:pt x="1765371" y="1735685"/>
                  <a:pt x="1744154" y="1765356"/>
                  <a:pt x="1783977" y="1712258"/>
                </a:cubicBezTo>
                <a:cubicBezTo>
                  <a:pt x="1796280" y="1663045"/>
                  <a:pt x="1796310" y="1669036"/>
                  <a:pt x="1801906" y="1604682"/>
                </a:cubicBezTo>
                <a:cubicBezTo>
                  <a:pt x="1815450" y="1448930"/>
                  <a:pt x="1795835" y="1515322"/>
                  <a:pt x="1819835" y="1443317"/>
                </a:cubicBezTo>
                <a:cubicBezTo>
                  <a:pt x="1822823" y="1371599"/>
                  <a:pt x="1822100" y="1299631"/>
                  <a:pt x="1828800" y="1228164"/>
                </a:cubicBezTo>
                <a:cubicBezTo>
                  <a:pt x="1831100" y="1203630"/>
                  <a:pt x="1838938" y="1179824"/>
                  <a:pt x="1846730" y="1156447"/>
                </a:cubicBezTo>
                <a:cubicBezTo>
                  <a:pt x="1849718" y="1147482"/>
                  <a:pt x="1850832" y="1137655"/>
                  <a:pt x="1855694" y="1129552"/>
                </a:cubicBezTo>
                <a:cubicBezTo>
                  <a:pt x="1860042" y="1122304"/>
                  <a:pt x="1867647" y="1117599"/>
                  <a:pt x="1873624" y="1111623"/>
                </a:cubicBezTo>
                <a:cubicBezTo>
                  <a:pt x="1876612" y="1090705"/>
                  <a:pt x="1878808" y="1069659"/>
                  <a:pt x="1882588" y="1048870"/>
                </a:cubicBezTo>
                <a:cubicBezTo>
                  <a:pt x="1884792" y="1036748"/>
                  <a:pt x="1891553" y="1025332"/>
                  <a:pt x="1891553" y="1013011"/>
                </a:cubicBezTo>
                <a:cubicBezTo>
                  <a:pt x="1891553" y="944217"/>
                  <a:pt x="1887489" y="875442"/>
                  <a:pt x="1882588" y="806823"/>
                </a:cubicBezTo>
                <a:cubicBezTo>
                  <a:pt x="1881502" y="791625"/>
                  <a:pt x="1882076" y="774678"/>
                  <a:pt x="1873624" y="762000"/>
                </a:cubicBezTo>
                <a:cubicBezTo>
                  <a:pt x="1866388" y="751145"/>
                  <a:pt x="1821262" y="753035"/>
                  <a:pt x="1864659" y="75303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Kombinationstegning 11"/>
          <p:cNvSpPr/>
          <p:nvPr/>
        </p:nvSpPr>
        <p:spPr>
          <a:xfrm>
            <a:off x="6190324" y="3576918"/>
            <a:ext cx="1196594" cy="582706"/>
          </a:xfrm>
          <a:custGeom>
            <a:avLst/>
            <a:gdLst>
              <a:gd name="connsiteX0" fmla="*/ 300123 w 1196594"/>
              <a:gd name="connsiteY0" fmla="*/ 0 h 582706"/>
              <a:gd name="connsiteX1" fmla="*/ 264264 w 1196594"/>
              <a:gd name="connsiteY1" fmla="*/ 44823 h 582706"/>
              <a:gd name="connsiteX2" fmla="*/ 255300 w 1196594"/>
              <a:gd name="connsiteY2" fmla="*/ 71717 h 582706"/>
              <a:gd name="connsiteX3" fmla="*/ 219441 w 1196594"/>
              <a:gd name="connsiteY3" fmla="*/ 251011 h 582706"/>
              <a:gd name="connsiteX4" fmla="*/ 201511 w 1196594"/>
              <a:gd name="connsiteY4" fmla="*/ 304800 h 582706"/>
              <a:gd name="connsiteX5" fmla="*/ 192547 w 1196594"/>
              <a:gd name="connsiteY5" fmla="*/ 331694 h 582706"/>
              <a:gd name="connsiteX6" fmla="*/ 165652 w 1196594"/>
              <a:gd name="connsiteY6" fmla="*/ 340658 h 582706"/>
              <a:gd name="connsiteX7" fmla="*/ 120829 w 1196594"/>
              <a:gd name="connsiteY7" fmla="*/ 349623 h 582706"/>
              <a:gd name="connsiteX8" fmla="*/ 201511 w 1196594"/>
              <a:gd name="connsiteY8" fmla="*/ 340658 h 582706"/>
              <a:gd name="connsiteX9" fmla="*/ 219441 w 1196594"/>
              <a:gd name="connsiteY9" fmla="*/ 322729 h 582706"/>
              <a:gd name="connsiteX10" fmla="*/ 228405 w 1196594"/>
              <a:gd name="connsiteY10" fmla="*/ 286870 h 582706"/>
              <a:gd name="connsiteX11" fmla="*/ 237370 w 1196594"/>
              <a:gd name="connsiteY11" fmla="*/ 259976 h 582706"/>
              <a:gd name="connsiteX12" fmla="*/ 255300 w 1196594"/>
              <a:gd name="connsiteY12" fmla="*/ 233082 h 582706"/>
              <a:gd name="connsiteX13" fmla="*/ 282194 w 1196594"/>
              <a:gd name="connsiteY13" fmla="*/ 152400 h 582706"/>
              <a:gd name="connsiteX14" fmla="*/ 291158 w 1196594"/>
              <a:gd name="connsiteY14" fmla="*/ 125506 h 582706"/>
              <a:gd name="connsiteX15" fmla="*/ 273229 w 1196594"/>
              <a:gd name="connsiteY15" fmla="*/ 71717 h 582706"/>
              <a:gd name="connsiteX16" fmla="*/ 246335 w 1196594"/>
              <a:gd name="connsiteY16" fmla="*/ 53788 h 582706"/>
              <a:gd name="connsiteX17" fmla="*/ 335982 w 1196594"/>
              <a:gd name="connsiteY17" fmla="*/ 44823 h 582706"/>
              <a:gd name="connsiteX18" fmla="*/ 282194 w 1196594"/>
              <a:gd name="connsiteY18" fmla="*/ 44823 h 582706"/>
              <a:gd name="connsiteX19" fmla="*/ 13252 w 1196594"/>
              <a:gd name="connsiteY19" fmla="*/ 35858 h 582706"/>
              <a:gd name="connsiteX20" fmla="*/ 210476 w 1196594"/>
              <a:gd name="connsiteY20" fmla="*/ 44823 h 582706"/>
              <a:gd name="connsiteX21" fmla="*/ 318052 w 1196594"/>
              <a:gd name="connsiteY21" fmla="*/ 62753 h 582706"/>
              <a:gd name="connsiteX22" fmla="*/ 425629 w 1196594"/>
              <a:gd name="connsiteY22" fmla="*/ 71717 h 582706"/>
              <a:gd name="connsiteX23" fmla="*/ 282194 w 1196594"/>
              <a:gd name="connsiteY23" fmla="*/ 80682 h 582706"/>
              <a:gd name="connsiteX24" fmla="*/ 291158 w 1196594"/>
              <a:gd name="connsiteY24" fmla="*/ 125506 h 582706"/>
              <a:gd name="connsiteX25" fmla="*/ 300123 w 1196594"/>
              <a:gd name="connsiteY25" fmla="*/ 259976 h 582706"/>
              <a:gd name="connsiteX26" fmla="*/ 335982 w 1196594"/>
              <a:gd name="connsiteY26" fmla="*/ 251011 h 582706"/>
              <a:gd name="connsiteX27" fmla="*/ 362876 w 1196594"/>
              <a:gd name="connsiteY27" fmla="*/ 233082 h 582706"/>
              <a:gd name="connsiteX28" fmla="*/ 389770 w 1196594"/>
              <a:gd name="connsiteY28" fmla="*/ 224117 h 582706"/>
              <a:gd name="connsiteX29" fmla="*/ 443558 w 1196594"/>
              <a:gd name="connsiteY29" fmla="*/ 197223 h 582706"/>
              <a:gd name="connsiteX30" fmla="*/ 434594 w 1196594"/>
              <a:gd name="connsiteY30" fmla="*/ 251011 h 582706"/>
              <a:gd name="connsiteX31" fmla="*/ 443558 w 1196594"/>
              <a:gd name="connsiteY31" fmla="*/ 277906 h 582706"/>
              <a:gd name="connsiteX32" fmla="*/ 524241 w 1196594"/>
              <a:gd name="connsiteY32" fmla="*/ 277906 h 582706"/>
              <a:gd name="connsiteX33" fmla="*/ 542170 w 1196594"/>
              <a:gd name="connsiteY33" fmla="*/ 259976 h 582706"/>
              <a:gd name="connsiteX34" fmla="*/ 586994 w 1196594"/>
              <a:gd name="connsiteY34" fmla="*/ 224117 h 582706"/>
              <a:gd name="connsiteX35" fmla="*/ 578029 w 1196594"/>
              <a:gd name="connsiteY35" fmla="*/ 277906 h 582706"/>
              <a:gd name="connsiteX36" fmla="*/ 569064 w 1196594"/>
              <a:gd name="connsiteY36" fmla="*/ 304800 h 582706"/>
              <a:gd name="connsiteX37" fmla="*/ 542170 w 1196594"/>
              <a:gd name="connsiteY37" fmla="*/ 403411 h 582706"/>
              <a:gd name="connsiteX38" fmla="*/ 515276 w 1196594"/>
              <a:gd name="connsiteY38" fmla="*/ 484094 h 582706"/>
              <a:gd name="connsiteX39" fmla="*/ 488382 w 1196594"/>
              <a:gd name="connsiteY39" fmla="*/ 537882 h 582706"/>
              <a:gd name="connsiteX40" fmla="*/ 407700 w 1196594"/>
              <a:gd name="connsiteY40" fmla="*/ 582706 h 582706"/>
              <a:gd name="connsiteX41" fmla="*/ 371841 w 1196594"/>
              <a:gd name="connsiteY41" fmla="*/ 573741 h 582706"/>
              <a:gd name="connsiteX42" fmla="*/ 380805 w 1196594"/>
              <a:gd name="connsiteY42" fmla="*/ 484094 h 582706"/>
              <a:gd name="connsiteX43" fmla="*/ 389770 w 1196594"/>
              <a:gd name="connsiteY43" fmla="*/ 457200 h 582706"/>
              <a:gd name="connsiteX44" fmla="*/ 416664 w 1196594"/>
              <a:gd name="connsiteY44" fmla="*/ 448235 h 582706"/>
              <a:gd name="connsiteX45" fmla="*/ 452523 w 1196594"/>
              <a:gd name="connsiteY45" fmla="*/ 412376 h 582706"/>
              <a:gd name="connsiteX46" fmla="*/ 470452 w 1196594"/>
              <a:gd name="connsiteY46" fmla="*/ 385482 h 582706"/>
              <a:gd name="connsiteX47" fmla="*/ 524241 w 1196594"/>
              <a:gd name="connsiteY47" fmla="*/ 367553 h 582706"/>
              <a:gd name="connsiteX48" fmla="*/ 578029 w 1196594"/>
              <a:gd name="connsiteY48" fmla="*/ 340658 h 582706"/>
              <a:gd name="connsiteX49" fmla="*/ 604923 w 1196594"/>
              <a:gd name="connsiteY49" fmla="*/ 322729 h 582706"/>
              <a:gd name="connsiteX50" fmla="*/ 658711 w 1196594"/>
              <a:gd name="connsiteY50" fmla="*/ 304800 h 582706"/>
              <a:gd name="connsiteX51" fmla="*/ 685605 w 1196594"/>
              <a:gd name="connsiteY51" fmla="*/ 295835 h 582706"/>
              <a:gd name="connsiteX52" fmla="*/ 712500 w 1196594"/>
              <a:gd name="connsiteY52" fmla="*/ 286870 h 582706"/>
              <a:gd name="connsiteX53" fmla="*/ 739394 w 1196594"/>
              <a:gd name="connsiteY53" fmla="*/ 268941 h 582706"/>
              <a:gd name="connsiteX54" fmla="*/ 757323 w 1196594"/>
              <a:gd name="connsiteY54" fmla="*/ 251011 h 582706"/>
              <a:gd name="connsiteX55" fmla="*/ 784217 w 1196594"/>
              <a:gd name="connsiteY55" fmla="*/ 242047 h 582706"/>
              <a:gd name="connsiteX56" fmla="*/ 829041 w 1196594"/>
              <a:gd name="connsiteY56" fmla="*/ 206188 h 582706"/>
              <a:gd name="connsiteX57" fmla="*/ 846970 w 1196594"/>
              <a:gd name="connsiteY57" fmla="*/ 188258 h 582706"/>
              <a:gd name="connsiteX58" fmla="*/ 882829 w 1196594"/>
              <a:gd name="connsiteY58" fmla="*/ 206188 h 582706"/>
              <a:gd name="connsiteX59" fmla="*/ 909723 w 1196594"/>
              <a:gd name="connsiteY59" fmla="*/ 259976 h 582706"/>
              <a:gd name="connsiteX60" fmla="*/ 918688 w 1196594"/>
              <a:gd name="connsiteY60" fmla="*/ 331694 h 582706"/>
              <a:gd name="connsiteX61" fmla="*/ 927652 w 1196594"/>
              <a:gd name="connsiteY61" fmla="*/ 358588 h 582706"/>
              <a:gd name="connsiteX62" fmla="*/ 945582 w 1196594"/>
              <a:gd name="connsiteY62" fmla="*/ 304800 h 582706"/>
              <a:gd name="connsiteX63" fmla="*/ 954547 w 1196594"/>
              <a:gd name="connsiteY63" fmla="*/ 277906 h 582706"/>
              <a:gd name="connsiteX64" fmla="*/ 981441 w 1196594"/>
              <a:gd name="connsiteY64" fmla="*/ 268941 h 582706"/>
              <a:gd name="connsiteX65" fmla="*/ 1053158 w 1196594"/>
              <a:gd name="connsiteY65" fmla="*/ 233082 h 582706"/>
              <a:gd name="connsiteX66" fmla="*/ 1080052 w 1196594"/>
              <a:gd name="connsiteY66" fmla="*/ 224117 h 582706"/>
              <a:gd name="connsiteX67" fmla="*/ 1097982 w 1196594"/>
              <a:gd name="connsiteY67" fmla="*/ 295835 h 582706"/>
              <a:gd name="connsiteX68" fmla="*/ 1115911 w 1196594"/>
              <a:gd name="connsiteY68" fmla="*/ 367553 h 582706"/>
              <a:gd name="connsiteX69" fmla="*/ 1196594 w 1196594"/>
              <a:gd name="connsiteY69" fmla="*/ 358588 h 58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196594" h="582706">
                <a:moveTo>
                  <a:pt x="300123" y="0"/>
                </a:moveTo>
                <a:cubicBezTo>
                  <a:pt x="288170" y="14941"/>
                  <a:pt x="274405" y="28597"/>
                  <a:pt x="264264" y="44823"/>
                </a:cubicBezTo>
                <a:cubicBezTo>
                  <a:pt x="259256" y="52836"/>
                  <a:pt x="257153" y="62451"/>
                  <a:pt x="255300" y="71717"/>
                </a:cubicBezTo>
                <a:cubicBezTo>
                  <a:pt x="242062" y="137909"/>
                  <a:pt x="240261" y="188552"/>
                  <a:pt x="219441" y="251011"/>
                </a:cubicBezTo>
                <a:lnTo>
                  <a:pt x="201511" y="304800"/>
                </a:lnTo>
                <a:cubicBezTo>
                  <a:pt x="198523" y="313765"/>
                  <a:pt x="201512" y="328706"/>
                  <a:pt x="192547" y="331694"/>
                </a:cubicBezTo>
                <a:cubicBezTo>
                  <a:pt x="183582" y="334682"/>
                  <a:pt x="174820" y="338366"/>
                  <a:pt x="165652" y="340658"/>
                </a:cubicBezTo>
                <a:cubicBezTo>
                  <a:pt x="150870" y="344353"/>
                  <a:pt x="105592" y="349623"/>
                  <a:pt x="120829" y="349623"/>
                </a:cubicBezTo>
                <a:cubicBezTo>
                  <a:pt x="147889" y="349623"/>
                  <a:pt x="174617" y="343646"/>
                  <a:pt x="201511" y="340658"/>
                </a:cubicBezTo>
                <a:cubicBezTo>
                  <a:pt x="207488" y="334682"/>
                  <a:pt x="215661" y="330289"/>
                  <a:pt x="219441" y="322729"/>
                </a:cubicBezTo>
                <a:cubicBezTo>
                  <a:pt x="224951" y="311709"/>
                  <a:pt x="225020" y="298717"/>
                  <a:pt x="228405" y="286870"/>
                </a:cubicBezTo>
                <a:cubicBezTo>
                  <a:pt x="231001" y="277784"/>
                  <a:pt x="233144" y="268428"/>
                  <a:pt x="237370" y="259976"/>
                </a:cubicBezTo>
                <a:cubicBezTo>
                  <a:pt x="242189" y="250339"/>
                  <a:pt x="249323" y="242047"/>
                  <a:pt x="255300" y="233082"/>
                </a:cubicBezTo>
                <a:lnTo>
                  <a:pt x="282194" y="152400"/>
                </a:lnTo>
                <a:lnTo>
                  <a:pt x="291158" y="125506"/>
                </a:lnTo>
                <a:cubicBezTo>
                  <a:pt x="285182" y="107576"/>
                  <a:pt x="283246" y="87744"/>
                  <a:pt x="273229" y="71717"/>
                </a:cubicBezTo>
                <a:cubicBezTo>
                  <a:pt x="267519" y="62581"/>
                  <a:pt x="236432" y="58032"/>
                  <a:pt x="246335" y="53788"/>
                </a:cubicBezTo>
                <a:cubicBezTo>
                  <a:pt x="273938" y="41958"/>
                  <a:pt x="306100" y="47811"/>
                  <a:pt x="335982" y="44823"/>
                </a:cubicBezTo>
                <a:cubicBezTo>
                  <a:pt x="264265" y="20916"/>
                  <a:pt x="353911" y="44823"/>
                  <a:pt x="282194" y="44823"/>
                </a:cubicBezTo>
                <a:cubicBezTo>
                  <a:pt x="192497" y="44823"/>
                  <a:pt x="102949" y="35858"/>
                  <a:pt x="13252" y="35858"/>
                </a:cubicBezTo>
                <a:cubicBezTo>
                  <a:pt x="-52557" y="35858"/>
                  <a:pt x="144735" y="41835"/>
                  <a:pt x="210476" y="44823"/>
                </a:cubicBezTo>
                <a:cubicBezTo>
                  <a:pt x="253742" y="53476"/>
                  <a:pt x="271108" y="57812"/>
                  <a:pt x="318052" y="62753"/>
                </a:cubicBezTo>
                <a:cubicBezTo>
                  <a:pt x="353838" y="66520"/>
                  <a:pt x="389770" y="68729"/>
                  <a:pt x="425629" y="71717"/>
                </a:cubicBezTo>
                <a:cubicBezTo>
                  <a:pt x="377817" y="74705"/>
                  <a:pt x="326673" y="62890"/>
                  <a:pt x="282194" y="80682"/>
                </a:cubicBezTo>
                <a:cubicBezTo>
                  <a:pt x="268047" y="86341"/>
                  <a:pt x="289642" y="110344"/>
                  <a:pt x="291158" y="125506"/>
                </a:cubicBezTo>
                <a:cubicBezTo>
                  <a:pt x="295628" y="170206"/>
                  <a:pt x="297135" y="215153"/>
                  <a:pt x="300123" y="259976"/>
                </a:cubicBezTo>
                <a:cubicBezTo>
                  <a:pt x="312076" y="256988"/>
                  <a:pt x="324657" y="255864"/>
                  <a:pt x="335982" y="251011"/>
                </a:cubicBezTo>
                <a:cubicBezTo>
                  <a:pt x="345885" y="246767"/>
                  <a:pt x="353239" y="237900"/>
                  <a:pt x="362876" y="233082"/>
                </a:cubicBezTo>
                <a:cubicBezTo>
                  <a:pt x="371328" y="228856"/>
                  <a:pt x="380805" y="227105"/>
                  <a:pt x="389770" y="224117"/>
                </a:cubicBezTo>
                <a:cubicBezTo>
                  <a:pt x="394688" y="219199"/>
                  <a:pt x="431168" y="176573"/>
                  <a:pt x="443558" y="197223"/>
                </a:cubicBezTo>
                <a:cubicBezTo>
                  <a:pt x="452910" y="212809"/>
                  <a:pt x="437582" y="233082"/>
                  <a:pt x="434594" y="251011"/>
                </a:cubicBezTo>
                <a:cubicBezTo>
                  <a:pt x="437582" y="259976"/>
                  <a:pt x="436876" y="271224"/>
                  <a:pt x="443558" y="277906"/>
                </a:cubicBezTo>
                <a:cubicBezTo>
                  <a:pt x="462473" y="296821"/>
                  <a:pt x="509651" y="280337"/>
                  <a:pt x="524241" y="277906"/>
                </a:cubicBezTo>
                <a:cubicBezTo>
                  <a:pt x="530217" y="271929"/>
                  <a:pt x="535570" y="265256"/>
                  <a:pt x="542170" y="259976"/>
                </a:cubicBezTo>
                <a:cubicBezTo>
                  <a:pt x="598720" y="214735"/>
                  <a:pt x="543697" y="267414"/>
                  <a:pt x="586994" y="224117"/>
                </a:cubicBezTo>
                <a:cubicBezTo>
                  <a:pt x="584006" y="242047"/>
                  <a:pt x="581972" y="260162"/>
                  <a:pt x="578029" y="277906"/>
                </a:cubicBezTo>
                <a:cubicBezTo>
                  <a:pt x="575979" y="287131"/>
                  <a:pt x="571356" y="295633"/>
                  <a:pt x="569064" y="304800"/>
                </a:cubicBezTo>
                <a:cubicBezTo>
                  <a:pt x="543721" y="406173"/>
                  <a:pt x="580637" y="288012"/>
                  <a:pt x="542170" y="403411"/>
                </a:cubicBezTo>
                <a:lnTo>
                  <a:pt x="515276" y="484094"/>
                </a:lnTo>
                <a:cubicBezTo>
                  <a:pt x="508881" y="503277"/>
                  <a:pt x="504737" y="523571"/>
                  <a:pt x="488382" y="537882"/>
                </a:cubicBezTo>
                <a:cubicBezTo>
                  <a:pt x="450444" y="571078"/>
                  <a:pt x="444638" y="570393"/>
                  <a:pt x="407700" y="582706"/>
                </a:cubicBezTo>
                <a:cubicBezTo>
                  <a:pt x="395747" y="579718"/>
                  <a:pt x="375083" y="585628"/>
                  <a:pt x="371841" y="573741"/>
                </a:cubicBezTo>
                <a:cubicBezTo>
                  <a:pt x="363939" y="544768"/>
                  <a:pt x="376239" y="513776"/>
                  <a:pt x="380805" y="484094"/>
                </a:cubicBezTo>
                <a:cubicBezTo>
                  <a:pt x="382242" y="474754"/>
                  <a:pt x="383088" y="463882"/>
                  <a:pt x="389770" y="457200"/>
                </a:cubicBezTo>
                <a:cubicBezTo>
                  <a:pt x="396452" y="450518"/>
                  <a:pt x="407699" y="451223"/>
                  <a:pt x="416664" y="448235"/>
                </a:cubicBezTo>
                <a:cubicBezTo>
                  <a:pt x="428617" y="436282"/>
                  <a:pt x="443146" y="426441"/>
                  <a:pt x="452523" y="412376"/>
                </a:cubicBezTo>
                <a:cubicBezTo>
                  <a:pt x="458499" y="403411"/>
                  <a:pt x="461316" y="391192"/>
                  <a:pt x="470452" y="385482"/>
                </a:cubicBezTo>
                <a:cubicBezTo>
                  <a:pt x="486479" y="375465"/>
                  <a:pt x="524241" y="367553"/>
                  <a:pt x="524241" y="367553"/>
                </a:cubicBezTo>
                <a:cubicBezTo>
                  <a:pt x="601306" y="316174"/>
                  <a:pt x="503807" y="377769"/>
                  <a:pt x="578029" y="340658"/>
                </a:cubicBezTo>
                <a:cubicBezTo>
                  <a:pt x="587666" y="335840"/>
                  <a:pt x="595077" y="327105"/>
                  <a:pt x="604923" y="322729"/>
                </a:cubicBezTo>
                <a:cubicBezTo>
                  <a:pt x="622193" y="315053"/>
                  <a:pt x="640782" y="310776"/>
                  <a:pt x="658711" y="304800"/>
                </a:cubicBezTo>
                <a:lnTo>
                  <a:pt x="685605" y="295835"/>
                </a:lnTo>
                <a:cubicBezTo>
                  <a:pt x="694570" y="292847"/>
                  <a:pt x="704637" y="292112"/>
                  <a:pt x="712500" y="286870"/>
                </a:cubicBezTo>
                <a:cubicBezTo>
                  <a:pt x="721465" y="280894"/>
                  <a:pt x="730981" y="275672"/>
                  <a:pt x="739394" y="268941"/>
                </a:cubicBezTo>
                <a:cubicBezTo>
                  <a:pt x="745994" y="263661"/>
                  <a:pt x="750075" y="255360"/>
                  <a:pt x="757323" y="251011"/>
                </a:cubicBezTo>
                <a:cubicBezTo>
                  <a:pt x="765426" y="246149"/>
                  <a:pt x="775252" y="245035"/>
                  <a:pt x="784217" y="242047"/>
                </a:cubicBezTo>
                <a:cubicBezTo>
                  <a:pt x="827514" y="198750"/>
                  <a:pt x="772491" y="251429"/>
                  <a:pt x="829041" y="206188"/>
                </a:cubicBezTo>
                <a:cubicBezTo>
                  <a:pt x="835641" y="200908"/>
                  <a:pt x="840994" y="194235"/>
                  <a:pt x="846970" y="188258"/>
                </a:cubicBezTo>
                <a:cubicBezTo>
                  <a:pt x="858923" y="194235"/>
                  <a:pt x="872563" y="197633"/>
                  <a:pt x="882829" y="206188"/>
                </a:cubicBezTo>
                <a:cubicBezTo>
                  <a:pt x="898870" y="219555"/>
                  <a:pt x="903604" y="241621"/>
                  <a:pt x="909723" y="259976"/>
                </a:cubicBezTo>
                <a:cubicBezTo>
                  <a:pt x="912711" y="283882"/>
                  <a:pt x="914378" y="307991"/>
                  <a:pt x="918688" y="331694"/>
                </a:cubicBezTo>
                <a:cubicBezTo>
                  <a:pt x="920378" y="340991"/>
                  <a:pt x="920970" y="365270"/>
                  <a:pt x="927652" y="358588"/>
                </a:cubicBezTo>
                <a:cubicBezTo>
                  <a:pt x="941016" y="345224"/>
                  <a:pt x="939605" y="322729"/>
                  <a:pt x="945582" y="304800"/>
                </a:cubicBezTo>
                <a:cubicBezTo>
                  <a:pt x="948570" y="295835"/>
                  <a:pt x="945582" y="280894"/>
                  <a:pt x="954547" y="277906"/>
                </a:cubicBezTo>
                <a:lnTo>
                  <a:pt x="981441" y="268941"/>
                </a:lnTo>
                <a:cubicBezTo>
                  <a:pt x="1012734" y="237647"/>
                  <a:pt x="991351" y="253684"/>
                  <a:pt x="1053158" y="233082"/>
                </a:cubicBezTo>
                <a:lnTo>
                  <a:pt x="1080052" y="224117"/>
                </a:lnTo>
                <a:cubicBezTo>
                  <a:pt x="1097189" y="275526"/>
                  <a:pt x="1081757" y="225524"/>
                  <a:pt x="1097982" y="295835"/>
                </a:cubicBezTo>
                <a:cubicBezTo>
                  <a:pt x="1103523" y="319846"/>
                  <a:pt x="1109935" y="343647"/>
                  <a:pt x="1115911" y="367553"/>
                </a:cubicBezTo>
                <a:cubicBezTo>
                  <a:pt x="1190594" y="358217"/>
                  <a:pt x="1163537" y="358588"/>
                  <a:pt x="1196594" y="3585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Kombinationstegning 12"/>
          <p:cNvSpPr/>
          <p:nvPr/>
        </p:nvSpPr>
        <p:spPr>
          <a:xfrm>
            <a:off x="8183126" y="1488141"/>
            <a:ext cx="49890" cy="36469"/>
          </a:xfrm>
          <a:custGeom>
            <a:avLst/>
            <a:gdLst>
              <a:gd name="connsiteX0" fmla="*/ 1650 w 49890"/>
              <a:gd name="connsiteY0" fmla="*/ 17930 h 36469"/>
              <a:gd name="connsiteX1" fmla="*/ 46474 w 49890"/>
              <a:gd name="connsiteY1" fmla="*/ 35859 h 36469"/>
              <a:gd name="connsiteX2" fmla="*/ 37509 w 49890"/>
              <a:gd name="connsiteY2" fmla="*/ 8965 h 36469"/>
              <a:gd name="connsiteX3" fmla="*/ 10615 w 49890"/>
              <a:gd name="connsiteY3" fmla="*/ 0 h 36469"/>
              <a:gd name="connsiteX4" fmla="*/ 1650 w 49890"/>
              <a:gd name="connsiteY4" fmla="*/ 17930 h 3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90" h="36469">
                <a:moveTo>
                  <a:pt x="1650" y="17930"/>
                </a:moveTo>
                <a:cubicBezTo>
                  <a:pt x="7626" y="23906"/>
                  <a:pt x="30862" y="39762"/>
                  <a:pt x="46474" y="35859"/>
                </a:cubicBezTo>
                <a:cubicBezTo>
                  <a:pt x="55641" y="33567"/>
                  <a:pt x="44191" y="15647"/>
                  <a:pt x="37509" y="8965"/>
                </a:cubicBezTo>
                <a:cubicBezTo>
                  <a:pt x="30827" y="2283"/>
                  <a:pt x="20065" y="0"/>
                  <a:pt x="10615" y="0"/>
                </a:cubicBezTo>
                <a:cubicBezTo>
                  <a:pt x="7627" y="0"/>
                  <a:pt x="-4326" y="11954"/>
                  <a:pt x="1650" y="1793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Kombinationstegning 13"/>
          <p:cNvSpPr/>
          <p:nvPr/>
        </p:nvSpPr>
        <p:spPr>
          <a:xfrm>
            <a:off x="6391507" y="3765176"/>
            <a:ext cx="159977" cy="17930"/>
          </a:xfrm>
          <a:custGeom>
            <a:avLst/>
            <a:gdLst>
              <a:gd name="connsiteX0" fmla="*/ 328 w 159977"/>
              <a:gd name="connsiteY0" fmla="*/ 17930 h 17930"/>
              <a:gd name="connsiteX1" fmla="*/ 45152 w 159977"/>
              <a:gd name="connsiteY1" fmla="*/ 8965 h 17930"/>
              <a:gd name="connsiteX2" fmla="*/ 152728 w 159977"/>
              <a:gd name="connsiteY2" fmla="*/ 0 h 17930"/>
              <a:gd name="connsiteX3" fmla="*/ 18258 w 159977"/>
              <a:gd name="connsiteY3" fmla="*/ 8965 h 17930"/>
              <a:gd name="connsiteX4" fmla="*/ 54117 w 159977"/>
              <a:gd name="connsiteY4" fmla="*/ 0 h 17930"/>
              <a:gd name="connsiteX5" fmla="*/ 27222 w 159977"/>
              <a:gd name="connsiteY5" fmla="*/ 8965 h 17930"/>
              <a:gd name="connsiteX6" fmla="*/ 328 w 159977"/>
              <a:gd name="connsiteY6" fmla="*/ 17930 h 1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977" h="17930">
                <a:moveTo>
                  <a:pt x="328" y="17930"/>
                </a:moveTo>
                <a:cubicBezTo>
                  <a:pt x="3316" y="17930"/>
                  <a:pt x="30019" y="10745"/>
                  <a:pt x="45152" y="8965"/>
                </a:cubicBezTo>
                <a:cubicBezTo>
                  <a:pt x="80888" y="4761"/>
                  <a:pt x="188711" y="0"/>
                  <a:pt x="152728" y="0"/>
                </a:cubicBezTo>
                <a:cubicBezTo>
                  <a:pt x="107805" y="0"/>
                  <a:pt x="63081" y="5977"/>
                  <a:pt x="18258" y="8965"/>
                </a:cubicBezTo>
                <a:cubicBezTo>
                  <a:pt x="30211" y="5977"/>
                  <a:pt x="41796" y="0"/>
                  <a:pt x="54117" y="0"/>
                </a:cubicBezTo>
                <a:cubicBezTo>
                  <a:pt x="63567" y="0"/>
                  <a:pt x="36577" y="7629"/>
                  <a:pt x="27222" y="8965"/>
                </a:cubicBezTo>
                <a:cubicBezTo>
                  <a:pt x="15389" y="10655"/>
                  <a:pt x="-2660" y="17930"/>
                  <a:pt x="328" y="1793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Kombinationstegning 14"/>
          <p:cNvSpPr/>
          <p:nvPr/>
        </p:nvSpPr>
        <p:spPr>
          <a:xfrm>
            <a:off x="3547640" y="5132442"/>
            <a:ext cx="2254992" cy="1680734"/>
          </a:xfrm>
          <a:custGeom>
            <a:avLst/>
            <a:gdLst>
              <a:gd name="connsiteX0" fmla="*/ 2135984 w 2254992"/>
              <a:gd name="connsiteY0" fmla="*/ 1447652 h 1680734"/>
              <a:gd name="connsiteX1" fmla="*/ 2180807 w 2254992"/>
              <a:gd name="connsiteY1" fmla="*/ 1429723 h 1680734"/>
              <a:gd name="connsiteX2" fmla="*/ 2198736 w 2254992"/>
              <a:gd name="connsiteY2" fmla="*/ 1402829 h 1680734"/>
              <a:gd name="connsiteX3" fmla="*/ 2234595 w 2254992"/>
              <a:gd name="connsiteY3" fmla="*/ 1358005 h 1680734"/>
              <a:gd name="connsiteX4" fmla="*/ 2243560 w 2254992"/>
              <a:gd name="connsiteY4" fmla="*/ 1106993 h 1680734"/>
              <a:gd name="connsiteX5" fmla="*/ 2234595 w 2254992"/>
              <a:gd name="connsiteY5" fmla="*/ 900805 h 1680734"/>
              <a:gd name="connsiteX6" fmla="*/ 2225631 w 2254992"/>
              <a:gd name="connsiteY6" fmla="*/ 855982 h 1680734"/>
              <a:gd name="connsiteX7" fmla="*/ 2207701 w 2254992"/>
              <a:gd name="connsiteY7" fmla="*/ 802193 h 1680734"/>
              <a:gd name="connsiteX8" fmla="*/ 2198736 w 2254992"/>
              <a:gd name="connsiteY8" fmla="*/ 739440 h 1680734"/>
              <a:gd name="connsiteX9" fmla="*/ 2180807 w 2254992"/>
              <a:gd name="connsiteY9" fmla="*/ 703582 h 1680734"/>
              <a:gd name="connsiteX10" fmla="*/ 2118054 w 2254992"/>
              <a:gd name="connsiteY10" fmla="*/ 622899 h 1680734"/>
              <a:gd name="connsiteX11" fmla="*/ 2100125 w 2254992"/>
              <a:gd name="connsiteY11" fmla="*/ 578076 h 1680734"/>
              <a:gd name="connsiteX12" fmla="*/ 2091160 w 2254992"/>
              <a:gd name="connsiteY12" fmla="*/ 551182 h 1680734"/>
              <a:gd name="connsiteX13" fmla="*/ 2073231 w 2254992"/>
              <a:gd name="connsiteY13" fmla="*/ 533252 h 1680734"/>
              <a:gd name="connsiteX14" fmla="*/ 2064266 w 2254992"/>
              <a:gd name="connsiteY14" fmla="*/ 506358 h 1680734"/>
              <a:gd name="connsiteX15" fmla="*/ 2055301 w 2254992"/>
              <a:gd name="connsiteY15" fmla="*/ 470499 h 1680734"/>
              <a:gd name="connsiteX16" fmla="*/ 2010478 w 2254992"/>
              <a:gd name="connsiteY16" fmla="*/ 407746 h 1680734"/>
              <a:gd name="connsiteX17" fmla="*/ 1965654 w 2254992"/>
              <a:gd name="connsiteY17" fmla="*/ 353958 h 1680734"/>
              <a:gd name="connsiteX18" fmla="*/ 1956689 w 2254992"/>
              <a:gd name="connsiteY18" fmla="*/ 327064 h 1680734"/>
              <a:gd name="connsiteX19" fmla="*/ 1938760 w 2254992"/>
              <a:gd name="connsiteY19" fmla="*/ 309134 h 1680734"/>
              <a:gd name="connsiteX20" fmla="*/ 1858078 w 2254992"/>
              <a:gd name="connsiteY20" fmla="*/ 255346 h 1680734"/>
              <a:gd name="connsiteX21" fmla="*/ 1804289 w 2254992"/>
              <a:gd name="connsiteY21" fmla="*/ 210523 h 1680734"/>
              <a:gd name="connsiteX22" fmla="*/ 1732572 w 2254992"/>
              <a:gd name="connsiteY22" fmla="*/ 174664 h 1680734"/>
              <a:gd name="connsiteX23" fmla="*/ 1705678 w 2254992"/>
              <a:gd name="connsiteY23" fmla="*/ 156734 h 1680734"/>
              <a:gd name="connsiteX24" fmla="*/ 1624995 w 2254992"/>
              <a:gd name="connsiteY24" fmla="*/ 138805 h 1680734"/>
              <a:gd name="connsiteX25" fmla="*/ 1562242 w 2254992"/>
              <a:gd name="connsiteY25" fmla="*/ 120876 h 1680734"/>
              <a:gd name="connsiteX26" fmla="*/ 1517419 w 2254992"/>
              <a:gd name="connsiteY26" fmla="*/ 102946 h 1680734"/>
              <a:gd name="connsiteX27" fmla="*/ 1481560 w 2254992"/>
              <a:gd name="connsiteY27" fmla="*/ 85017 h 1680734"/>
              <a:gd name="connsiteX28" fmla="*/ 1436736 w 2254992"/>
              <a:gd name="connsiteY28" fmla="*/ 76052 h 1680734"/>
              <a:gd name="connsiteX29" fmla="*/ 1373984 w 2254992"/>
              <a:gd name="connsiteY29" fmla="*/ 58123 h 1680734"/>
              <a:gd name="connsiteX30" fmla="*/ 1338125 w 2254992"/>
              <a:gd name="connsiteY30" fmla="*/ 49158 h 1680734"/>
              <a:gd name="connsiteX31" fmla="*/ 1311231 w 2254992"/>
              <a:gd name="connsiteY31" fmla="*/ 40193 h 1680734"/>
              <a:gd name="connsiteX32" fmla="*/ 1248478 w 2254992"/>
              <a:gd name="connsiteY32" fmla="*/ 31229 h 1680734"/>
              <a:gd name="connsiteX33" fmla="*/ 1221584 w 2254992"/>
              <a:gd name="connsiteY33" fmla="*/ 22264 h 1680734"/>
              <a:gd name="connsiteX34" fmla="*/ 1257442 w 2254992"/>
              <a:gd name="connsiteY34" fmla="*/ 4334 h 1680734"/>
              <a:gd name="connsiteX35" fmla="*/ 1203654 w 2254992"/>
              <a:gd name="connsiteY35" fmla="*/ 67087 h 1680734"/>
              <a:gd name="connsiteX36" fmla="*/ 1140901 w 2254992"/>
              <a:gd name="connsiteY36" fmla="*/ 58123 h 1680734"/>
              <a:gd name="connsiteX37" fmla="*/ 988501 w 2254992"/>
              <a:gd name="connsiteY37" fmla="*/ 76052 h 1680734"/>
              <a:gd name="connsiteX38" fmla="*/ 898854 w 2254992"/>
              <a:gd name="connsiteY38" fmla="*/ 93982 h 1680734"/>
              <a:gd name="connsiteX39" fmla="*/ 827136 w 2254992"/>
              <a:gd name="connsiteY39" fmla="*/ 129840 h 1680734"/>
              <a:gd name="connsiteX40" fmla="*/ 773348 w 2254992"/>
              <a:gd name="connsiteY40" fmla="*/ 138805 h 1680734"/>
              <a:gd name="connsiteX41" fmla="*/ 728525 w 2254992"/>
              <a:gd name="connsiteY41" fmla="*/ 147770 h 1680734"/>
              <a:gd name="connsiteX42" fmla="*/ 638878 w 2254992"/>
              <a:gd name="connsiteY42" fmla="*/ 174664 h 1680734"/>
              <a:gd name="connsiteX43" fmla="*/ 594054 w 2254992"/>
              <a:gd name="connsiteY43" fmla="*/ 183629 h 1680734"/>
              <a:gd name="connsiteX44" fmla="*/ 558195 w 2254992"/>
              <a:gd name="connsiteY44" fmla="*/ 192593 h 1680734"/>
              <a:gd name="connsiteX45" fmla="*/ 468548 w 2254992"/>
              <a:gd name="connsiteY45" fmla="*/ 201558 h 1680734"/>
              <a:gd name="connsiteX46" fmla="*/ 414760 w 2254992"/>
              <a:gd name="connsiteY46" fmla="*/ 228452 h 1680734"/>
              <a:gd name="connsiteX47" fmla="*/ 360972 w 2254992"/>
              <a:gd name="connsiteY47" fmla="*/ 255346 h 1680734"/>
              <a:gd name="connsiteX48" fmla="*/ 307184 w 2254992"/>
              <a:gd name="connsiteY48" fmla="*/ 282240 h 1680734"/>
              <a:gd name="connsiteX49" fmla="*/ 226501 w 2254992"/>
              <a:gd name="connsiteY49" fmla="*/ 336029 h 1680734"/>
              <a:gd name="connsiteX50" fmla="*/ 199607 w 2254992"/>
              <a:gd name="connsiteY50" fmla="*/ 344993 h 1680734"/>
              <a:gd name="connsiteX51" fmla="*/ 145819 w 2254992"/>
              <a:gd name="connsiteY51" fmla="*/ 371887 h 1680734"/>
              <a:gd name="connsiteX52" fmla="*/ 118925 w 2254992"/>
              <a:gd name="connsiteY52" fmla="*/ 389817 h 1680734"/>
              <a:gd name="connsiteX53" fmla="*/ 92031 w 2254992"/>
              <a:gd name="connsiteY53" fmla="*/ 398782 h 1680734"/>
              <a:gd name="connsiteX54" fmla="*/ 74101 w 2254992"/>
              <a:gd name="connsiteY54" fmla="*/ 416711 h 1680734"/>
              <a:gd name="connsiteX55" fmla="*/ 20313 w 2254992"/>
              <a:gd name="connsiteY55" fmla="*/ 488429 h 1680734"/>
              <a:gd name="connsiteX56" fmla="*/ 11348 w 2254992"/>
              <a:gd name="connsiteY56" fmla="*/ 515323 h 1680734"/>
              <a:gd name="connsiteX57" fmla="*/ 11348 w 2254992"/>
              <a:gd name="connsiteY57" fmla="*/ 721511 h 1680734"/>
              <a:gd name="connsiteX58" fmla="*/ 20313 w 2254992"/>
              <a:gd name="connsiteY58" fmla="*/ 748405 h 1680734"/>
              <a:gd name="connsiteX59" fmla="*/ 29278 w 2254992"/>
              <a:gd name="connsiteY59" fmla="*/ 784264 h 1680734"/>
              <a:gd name="connsiteX60" fmla="*/ 47207 w 2254992"/>
              <a:gd name="connsiteY60" fmla="*/ 864946 h 1680734"/>
              <a:gd name="connsiteX61" fmla="*/ 56172 w 2254992"/>
              <a:gd name="connsiteY61" fmla="*/ 981487 h 1680734"/>
              <a:gd name="connsiteX62" fmla="*/ 65136 w 2254992"/>
              <a:gd name="connsiteY62" fmla="*/ 1062170 h 1680734"/>
              <a:gd name="connsiteX63" fmla="*/ 83066 w 2254992"/>
              <a:gd name="connsiteY63" fmla="*/ 1277323 h 1680734"/>
              <a:gd name="connsiteX64" fmla="*/ 100995 w 2254992"/>
              <a:gd name="connsiteY64" fmla="*/ 1438687 h 1680734"/>
              <a:gd name="connsiteX65" fmla="*/ 109960 w 2254992"/>
              <a:gd name="connsiteY65" fmla="*/ 1483511 h 1680734"/>
              <a:gd name="connsiteX66" fmla="*/ 118925 w 2254992"/>
              <a:gd name="connsiteY66" fmla="*/ 1510405 h 1680734"/>
              <a:gd name="connsiteX67" fmla="*/ 172713 w 2254992"/>
              <a:gd name="connsiteY67" fmla="*/ 1546264 h 1680734"/>
              <a:gd name="connsiteX68" fmla="*/ 199607 w 2254992"/>
              <a:gd name="connsiteY68" fmla="*/ 1564193 h 1680734"/>
              <a:gd name="connsiteX69" fmla="*/ 262360 w 2254992"/>
              <a:gd name="connsiteY69" fmla="*/ 1591087 h 1680734"/>
              <a:gd name="connsiteX70" fmla="*/ 298219 w 2254992"/>
              <a:gd name="connsiteY70" fmla="*/ 1600052 h 1680734"/>
              <a:gd name="connsiteX71" fmla="*/ 459584 w 2254992"/>
              <a:gd name="connsiteY71" fmla="*/ 1609017 h 1680734"/>
              <a:gd name="connsiteX72" fmla="*/ 647842 w 2254992"/>
              <a:gd name="connsiteY72" fmla="*/ 1617982 h 1680734"/>
              <a:gd name="connsiteX73" fmla="*/ 674736 w 2254992"/>
              <a:gd name="connsiteY73" fmla="*/ 1626946 h 1680734"/>
              <a:gd name="connsiteX74" fmla="*/ 701631 w 2254992"/>
              <a:gd name="connsiteY74" fmla="*/ 1644876 h 1680734"/>
              <a:gd name="connsiteX75" fmla="*/ 764384 w 2254992"/>
              <a:gd name="connsiteY75" fmla="*/ 1671770 h 1680734"/>
              <a:gd name="connsiteX76" fmla="*/ 854031 w 2254992"/>
              <a:gd name="connsiteY76" fmla="*/ 1680734 h 1680734"/>
              <a:gd name="connsiteX77" fmla="*/ 1687748 w 2254992"/>
              <a:gd name="connsiteY77" fmla="*/ 1662805 h 1680734"/>
              <a:gd name="connsiteX78" fmla="*/ 1741536 w 2254992"/>
              <a:gd name="connsiteY78" fmla="*/ 1653840 h 1680734"/>
              <a:gd name="connsiteX79" fmla="*/ 1804289 w 2254992"/>
              <a:gd name="connsiteY79" fmla="*/ 1644876 h 1680734"/>
              <a:gd name="connsiteX80" fmla="*/ 1831184 w 2254992"/>
              <a:gd name="connsiteY80" fmla="*/ 1635911 h 1680734"/>
              <a:gd name="connsiteX81" fmla="*/ 1893936 w 2254992"/>
              <a:gd name="connsiteY81" fmla="*/ 1617982 h 1680734"/>
              <a:gd name="connsiteX82" fmla="*/ 1929795 w 2254992"/>
              <a:gd name="connsiteY82" fmla="*/ 1573158 h 1680734"/>
              <a:gd name="connsiteX83" fmla="*/ 1938760 w 2254992"/>
              <a:gd name="connsiteY83" fmla="*/ 1546264 h 1680734"/>
              <a:gd name="connsiteX84" fmla="*/ 2001513 w 2254992"/>
              <a:gd name="connsiteY84" fmla="*/ 1474546 h 1680734"/>
              <a:gd name="connsiteX85" fmla="*/ 2010478 w 2254992"/>
              <a:gd name="connsiteY85" fmla="*/ 1447652 h 1680734"/>
              <a:gd name="connsiteX86" fmla="*/ 2028407 w 2254992"/>
              <a:gd name="connsiteY86" fmla="*/ 1411793 h 1680734"/>
              <a:gd name="connsiteX87" fmla="*/ 2055301 w 2254992"/>
              <a:gd name="connsiteY87" fmla="*/ 1358005 h 1680734"/>
              <a:gd name="connsiteX88" fmla="*/ 2082195 w 2254992"/>
              <a:gd name="connsiteY88" fmla="*/ 1349040 h 1680734"/>
              <a:gd name="connsiteX89" fmla="*/ 2144948 w 2254992"/>
              <a:gd name="connsiteY89" fmla="*/ 1331111 h 1680734"/>
              <a:gd name="connsiteX90" fmla="*/ 2216666 w 2254992"/>
              <a:gd name="connsiteY90" fmla="*/ 1340076 h 168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54992" h="1680734">
                <a:moveTo>
                  <a:pt x="2135984" y="1447652"/>
                </a:moveTo>
                <a:cubicBezTo>
                  <a:pt x="2150925" y="1441676"/>
                  <a:pt x="2167712" y="1439076"/>
                  <a:pt x="2180807" y="1429723"/>
                </a:cubicBezTo>
                <a:cubicBezTo>
                  <a:pt x="2189574" y="1423461"/>
                  <a:pt x="2192005" y="1411242"/>
                  <a:pt x="2198736" y="1402829"/>
                </a:cubicBezTo>
                <a:cubicBezTo>
                  <a:pt x="2249831" y="1338959"/>
                  <a:pt x="2179413" y="1440780"/>
                  <a:pt x="2234595" y="1358005"/>
                </a:cubicBezTo>
                <a:cubicBezTo>
                  <a:pt x="2267286" y="1227247"/>
                  <a:pt x="2253156" y="1313297"/>
                  <a:pt x="2243560" y="1106993"/>
                </a:cubicBezTo>
                <a:cubicBezTo>
                  <a:pt x="2240364" y="1038273"/>
                  <a:pt x="2239496" y="969424"/>
                  <a:pt x="2234595" y="900805"/>
                </a:cubicBezTo>
                <a:cubicBezTo>
                  <a:pt x="2233509" y="885607"/>
                  <a:pt x="2229640" y="870682"/>
                  <a:pt x="2225631" y="855982"/>
                </a:cubicBezTo>
                <a:cubicBezTo>
                  <a:pt x="2220658" y="837748"/>
                  <a:pt x="2207701" y="802193"/>
                  <a:pt x="2207701" y="802193"/>
                </a:cubicBezTo>
                <a:cubicBezTo>
                  <a:pt x="2204713" y="781275"/>
                  <a:pt x="2204296" y="759826"/>
                  <a:pt x="2198736" y="739440"/>
                </a:cubicBezTo>
                <a:cubicBezTo>
                  <a:pt x="2195220" y="726547"/>
                  <a:pt x="2187206" y="715314"/>
                  <a:pt x="2180807" y="703582"/>
                </a:cubicBezTo>
                <a:cubicBezTo>
                  <a:pt x="2142546" y="633437"/>
                  <a:pt x="2163677" y="653316"/>
                  <a:pt x="2118054" y="622899"/>
                </a:cubicBezTo>
                <a:cubicBezTo>
                  <a:pt x="2112078" y="607958"/>
                  <a:pt x="2105775" y="593143"/>
                  <a:pt x="2100125" y="578076"/>
                </a:cubicBezTo>
                <a:cubicBezTo>
                  <a:pt x="2096807" y="569228"/>
                  <a:pt x="2096022" y="559285"/>
                  <a:pt x="2091160" y="551182"/>
                </a:cubicBezTo>
                <a:cubicBezTo>
                  <a:pt x="2086812" y="543934"/>
                  <a:pt x="2079207" y="539229"/>
                  <a:pt x="2073231" y="533252"/>
                </a:cubicBezTo>
                <a:cubicBezTo>
                  <a:pt x="2070243" y="524287"/>
                  <a:pt x="2066862" y="515444"/>
                  <a:pt x="2064266" y="506358"/>
                </a:cubicBezTo>
                <a:cubicBezTo>
                  <a:pt x="2060881" y="494511"/>
                  <a:pt x="2060305" y="481758"/>
                  <a:pt x="2055301" y="470499"/>
                </a:cubicBezTo>
                <a:cubicBezTo>
                  <a:pt x="2026696" y="406139"/>
                  <a:pt x="2039448" y="443958"/>
                  <a:pt x="2010478" y="407746"/>
                </a:cubicBezTo>
                <a:cubicBezTo>
                  <a:pt x="1960560" y="345348"/>
                  <a:pt x="2029532" y="417836"/>
                  <a:pt x="1965654" y="353958"/>
                </a:cubicBezTo>
                <a:cubicBezTo>
                  <a:pt x="1962666" y="344993"/>
                  <a:pt x="1961551" y="335167"/>
                  <a:pt x="1956689" y="327064"/>
                </a:cubicBezTo>
                <a:cubicBezTo>
                  <a:pt x="1952341" y="319816"/>
                  <a:pt x="1945595" y="314105"/>
                  <a:pt x="1938760" y="309134"/>
                </a:cubicBezTo>
                <a:cubicBezTo>
                  <a:pt x="1912620" y="290123"/>
                  <a:pt x="1880934" y="278201"/>
                  <a:pt x="1858078" y="255346"/>
                </a:cubicBezTo>
                <a:cubicBezTo>
                  <a:pt x="1839227" y="236496"/>
                  <a:pt x="1829860" y="225440"/>
                  <a:pt x="1804289" y="210523"/>
                </a:cubicBezTo>
                <a:cubicBezTo>
                  <a:pt x="1781202" y="197056"/>
                  <a:pt x="1754810" y="189490"/>
                  <a:pt x="1732572" y="174664"/>
                </a:cubicBezTo>
                <a:cubicBezTo>
                  <a:pt x="1723607" y="168687"/>
                  <a:pt x="1715581" y="160978"/>
                  <a:pt x="1705678" y="156734"/>
                </a:cubicBezTo>
                <a:cubicBezTo>
                  <a:pt x="1692801" y="151215"/>
                  <a:pt x="1635197" y="141355"/>
                  <a:pt x="1624995" y="138805"/>
                </a:cubicBezTo>
                <a:cubicBezTo>
                  <a:pt x="1603890" y="133529"/>
                  <a:pt x="1582880" y="127755"/>
                  <a:pt x="1562242" y="120876"/>
                </a:cubicBezTo>
                <a:cubicBezTo>
                  <a:pt x="1546976" y="115787"/>
                  <a:pt x="1532124" y="109482"/>
                  <a:pt x="1517419" y="102946"/>
                </a:cubicBezTo>
                <a:cubicBezTo>
                  <a:pt x="1505207" y="97518"/>
                  <a:pt x="1494238" y="89243"/>
                  <a:pt x="1481560" y="85017"/>
                </a:cubicBezTo>
                <a:cubicBezTo>
                  <a:pt x="1467105" y="80199"/>
                  <a:pt x="1451518" y="79748"/>
                  <a:pt x="1436736" y="76052"/>
                </a:cubicBezTo>
                <a:cubicBezTo>
                  <a:pt x="1415631" y="70776"/>
                  <a:pt x="1394972" y="63847"/>
                  <a:pt x="1373984" y="58123"/>
                </a:cubicBezTo>
                <a:cubicBezTo>
                  <a:pt x="1362097" y="54881"/>
                  <a:pt x="1349972" y="52543"/>
                  <a:pt x="1338125" y="49158"/>
                </a:cubicBezTo>
                <a:cubicBezTo>
                  <a:pt x="1329039" y="46562"/>
                  <a:pt x="1320497" y="42046"/>
                  <a:pt x="1311231" y="40193"/>
                </a:cubicBezTo>
                <a:cubicBezTo>
                  <a:pt x="1290511" y="36049"/>
                  <a:pt x="1269396" y="34217"/>
                  <a:pt x="1248478" y="31229"/>
                </a:cubicBezTo>
                <a:cubicBezTo>
                  <a:pt x="1239513" y="28241"/>
                  <a:pt x="1218596" y="31229"/>
                  <a:pt x="1221584" y="22264"/>
                </a:cubicBezTo>
                <a:cubicBezTo>
                  <a:pt x="1225810" y="9586"/>
                  <a:pt x="1253216" y="-8344"/>
                  <a:pt x="1257442" y="4334"/>
                </a:cubicBezTo>
                <a:cubicBezTo>
                  <a:pt x="1266288" y="30875"/>
                  <a:pt x="1219519" y="56511"/>
                  <a:pt x="1203654" y="67087"/>
                </a:cubicBezTo>
                <a:cubicBezTo>
                  <a:pt x="1182736" y="64099"/>
                  <a:pt x="1162031" y="58123"/>
                  <a:pt x="1140901" y="58123"/>
                </a:cubicBezTo>
                <a:cubicBezTo>
                  <a:pt x="1055484" y="58123"/>
                  <a:pt x="1052796" y="64362"/>
                  <a:pt x="988501" y="76052"/>
                </a:cubicBezTo>
                <a:cubicBezTo>
                  <a:pt x="907907" y="90706"/>
                  <a:pt x="962279" y="78125"/>
                  <a:pt x="898854" y="93982"/>
                </a:cubicBezTo>
                <a:cubicBezTo>
                  <a:pt x="870429" y="112931"/>
                  <a:pt x="864251" y="119718"/>
                  <a:pt x="827136" y="129840"/>
                </a:cubicBezTo>
                <a:cubicBezTo>
                  <a:pt x="809600" y="134623"/>
                  <a:pt x="791231" y="135553"/>
                  <a:pt x="773348" y="138805"/>
                </a:cubicBezTo>
                <a:cubicBezTo>
                  <a:pt x="758357" y="141531"/>
                  <a:pt x="743466" y="144782"/>
                  <a:pt x="728525" y="147770"/>
                </a:cubicBezTo>
                <a:cubicBezTo>
                  <a:pt x="674064" y="175000"/>
                  <a:pt x="709037" y="161907"/>
                  <a:pt x="638878" y="174664"/>
                </a:cubicBezTo>
                <a:cubicBezTo>
                  <a:pt x="623887" y="177390"/>
                  <a:pt x="608928" y="180324"/>
                  <a:pt x="594054" y="183629"/>
                </a:cubicBezTo>
                <a:cubicBezTo>
                  <a:pt x="582027" y="186302"/>
                  <a:pt x="570392" y="190851"/>
                  <a:pt x="558195" y="192593"/>
                </a:cubicBezTo>
                <a:cubicBezTo>
                  <a:pt x="528465" y="196840"/>
                  <a:pt x="498430" y="198570"/>
                  <a:pt x="468548" y="201558"/>
                </a:cubicBezTo>
                <a:cubicBezTo>
                  <a:pt x="416191" y="219011"/>
                  <a:pt x="466895" y="199488"/>
                  <a:pt x="414760" y="228452"/>
                </a:cubicBezTo>
                <a:cubicBezTo>
                  <a:pt x="397237" y="238187"/>
                  <a:pt x="378495" y="245611"/>
                  <a:pt x="360972" y="255346"/>
                </a:cubicBezTo>
                <a:cubicBezTo>
                  <a:pt x="308837" y="284310"/>
                  <a:pt x="359541" y="264789"/>
                  <a:pt x="307184" y="282240"/>
                </a:cubicBezTo>
                <a:cubicBezTo>
                  <a:pt x="277157" y="304760"/>
                  <a:pt x="261079" y="318740"/>
                  <a:pt x="226501" y="336029"/>
                </a:cubicBezTo>
                <a:cubicBezTo>
                  <a:pt x="218049" y="340255"/>
                  <a:pt x="208242" y="341155"/>
                  <a:pt x="199607" y="344993"/>
                </a:cubicBezTo>
                <a:cubicBezTo>
                  <a:pt x="181289" y="353134"/>
                  <a:pt x="163342" y="362152"/>
                  <a:pt x="145819" y="371887"/>
                </a:cubicBezTo>
                <a:cubicBezTo>
                  <a:pt x="136401" y="377120"/>
                  <a:pt x="128562" y="384998"/>
                  <a:pt x="118925" y="389817"/>
                </a:cubicBezTo>
                <a:cubicBezTo>
                  <a:pt x="110473" y="394043"/>
                  <a:pt x="100996" y="395794"/>
                  <a:pt x="92031" y="398782"/>
                </a:cubicBezTo>
                <a:cubicBezTo>
                  <a:pt x="86054" y="404758"/>
                  <a:pt x="79172" y="409949"/>
                  <a:pt x="74101" y="416711"/>
                </a:cubicBezTo>
                <a:cubicBezTo>
                  <a:pt x="13273" y="497814"/>
                  <a:pt x="61434" y="447306"/>
                  <a:pt x="20313" y="488429"/>
                </a:cubicBezTo>
                <a:cubicBezTo>
                  <a:pt x="17325" y="497394"/>
                  <a:pt x="13640" y="506156"/>
                  <a:pt x="11348" y="515323"/>
                </a:cubicBezTo>
                <a:cubicBezTo>
                  <a:pt x="-8092" y="593085"/>
                  <a:pt x="1227" y="615242"/>
                  <a:pt x="11348" y="721511"/>
                </a:cubicBezTo>
                <a:cubicBezTo>
                  <a:pt x="12244" y="730918"/>
                  <a:pt x="17717" y="739319"/>
                  <a:pt x="20313" y="748405"/>
                </a:cubicBezTo>
                <a:cubicBezTo>
                  <a:pt x="23698" y="760252"/>
                  <a:pt x="26862" y="772182"/>
                  <a:pt x="29278" y="784264"/>
                </a:cubicBezTo>
                <a:cubicBezTo>
                  <a:pt x="45055" y="863152"/>
                  <a:pt x="29759" y="812605"/>
                  <a:pt x="47207" y="864946"/>
                </a:cubicBezTo>
                <a:cubicBezTo>
                  <a:pt x="50195" y="903793"/>
                  <a:pt x="52645" y="942685"/>
                  <a:pt x="56172" y="981487"/>
                </a:cubicBezTo>
                <a:cubicBezTo>
                  <a:pt x="58622" y="1008436"/>
                  <a:pt x="63274" y="1035174"/>
                  <a:pt x="65136" y="1062170"/>
                </a:cubicBezTo>
                <a:cubicBezTo>
                  <a:pt x="79733" y="1273837"/>
                  <a:pt x="58554" y="1179279"/>
                  <a:pt x="83066" y="1277323"/>
                </a:cubicBezTo>
                <a:cubicBezTo>
                  <a:pt x="89042" y="1331111"/>
                  <a:pt x="90381" y="1385619"/>
                  <a:pt x="100995" y="1438687"/>
                </a:cubicBezTo>
                <a:cubicBezTo>
                  <a:pt x="103983" y="1453628"/>
                  <a:pt x="106264" y="1468729"/>
                  <a:pt x="109960" y="1483511"/>
                </a:cubicBezTo>
                <a:cubicBezTo>
                  <a:pt x="112252" y="1492678"/>
                  <a:pt x="112243" y="1503723"/>
                  <a:pt x="118925" y="1510405"/>
                </a:cubicBezTo>
                <a:cubicBezTo>
                  <a:pt x="134162" y="1525642"/>
                  <a:pt x="154784" y="1534311"/>
                  <a:pt x="172713" y="1546264"/>
                </a:cubicBezTo>
                <a:cubicBezTo>
                  <a:pt x="181678" y="1552240"/>
                  <a:pt x="189970" y="1559375"/>
                  <a:pt x="199607" y="1564193"/>
                </a:cubicBezTo>
                <a:cubicBezTo>
                  <a:pt x="231487" y="1580134"/>
                  <a:pt x="231577" y="1582292"/>
                  <a:pt x="262360" y="1591087"/>
                </a:cubicBezTo>
                <a:cubicBezTo>
                  <a:pt x="274207" y="1594472"/>
                  <a:pt x="285949" y="1598936"/>
                  <a:pt x="298219" y="1600052"/>
                </a:cubicBezTo>
                <a:cubicBezTo>
                  <a:pt x="351869" y="1604929"/>
                  <a:pt x="405783" y="1606258"/>
                  <a:pt x="459584" y="1609017"/>
                </a:cubicBezTo>
                <a:lnTo>
                  <a:pt x="647842" y="1617982"/>
                </a:lnTo>
                <a:cubicBezTo>
                  <a:pt x="656807" y="1620970"/>
                  <a:pt x="666284" y="1622720"/>
                  <a:pt x="674736" y="1626946"/>
                </a:cubicBezTo>
                <a:cubicBezTo>
                  <a:pt x="684373" y="1631764"/>
                  <a:pt x="692276" y="1639530"/>
                  <a:pt x="701631" y="1644876"/>
                </a:cubicBezTo>
                <a:cubicBezTo>
                  <a:pt x="714308" y="1652120"/>
                  <a:pt x="747181" y="1669123"/>
                  <a:pt x="764384" y="1671770"/>
                </a:cubicBezTo>
                <a:cubicBezTo>
                  <a:pt x="794066" y="1676336"/>
                  <a:pt x="824149" y="1677746"/>
                  <a:pt x="854031" y="1680734"/>
                </a:cubicBezTo>
                <a:lnTo>
                  <a:pt x="1687748" y="1662805"/>
                </a:lnTo>
                <a:cubicBezTo>
                  <a:pt x="1705825" y="1660902"/>
                  <a:pt x="1723571" y="1656604"/>
                  <a:pt x="1741536" y="1653840"/>
                </a:cubicBezTo>
                <a:cubicBezTo>
                  <a:pt x="1762420" y="1650627"/>
                  <a:pt x="1783371" y="1647864"/>
                  <a:pt x="1804289" y="1644876"/>
                </a:cubicBezTo>
                <a:cubicBezTo>
                  <a:pt x="1813254" y="1641888"/>
                  <a:pt x="1822098" y="1638507"/>
                  <a:pt x="1831184" y="1635911"/>
                </a:cubicBezTo>
                <a:cubicBezTo>
                  <a:pt x="1909998" y="1613392"/>
                  <a:pt x="1829439" y="1639479"/>
                  <a:pt x="1893936" y="1617982"/>
                </a:cubicBezTo>
                <a:cubicBezTo>
                  <a:pt x="1910613" y="1601305"/>
                  <a:pt x="1918486" y="1595777"/>
                  <a:pt x="1929795" y="1573158"/>
                </a:cubicBezTo>
                <a:cubicBezTo>
                  <a:pt x="1934021" y="1564706"/>
                  <a:pt x="1933090" y="1553824"/>
                  <a:pt x="1938760" y="1546264"/>
                </a:cubicBezTo>
                <a:cubicBezTo>
                  <a:pt x="1973814" y="1499526"/>
                  <a:pt x="1980730" y="1516113"/>
                  <a:pt x="2001513" y="1474546"/>
                </a:cubicBezTo>
                <a:cubicBezTo>
                  <a:pt x="2005739" y="1466094"/>
                  <a:pt x="2006756" y="1456338"/>
                  <a:pt x="2010478" y="1447652"/>
                </a:cubicBezTo>
                <a:cubicBezTo>
                  <a:pt x="2015742" y="1435369"/>
                  <a:pt x="2023143" y="1424076"/>
                  <a:pt x="2028407" y="1411793"/>
                </a:cubicBezTo>
                <a:cubicBezTo>
                  <a:pt x="2036880" y="1392023"/>
                  <a:pt x="2036576" y="1372985"/>
                  <a:pt x="2055301" y="1358005"/>
                </a:cubicBezTo>
                <a:cubicBezTo>
                  <a:pt x="2062680" y="1352102"/>
                  <a:pt x="2073109" y="1351636"/>
                  <a:pt x="2082195" y="1349040"/>
                </a:cubicBezTo>
                <a:cubicBezTo>
                  <a:pt x="2160991" y="1326527"/>
                  <a:pt x="2080465" y="1352606"/>
                  <a:pt x="2144948" y="1331111"/>
                </a:cubicBezTo>
                <a:cubicBezTo>
                  <a:pt x="2204631" y="1341059"/>
                  <a:pt x="2180559" y="1340076"/>
                  <a:pt x="2216666" y="134007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Kombinationstegning 15"/>
          <p:cNvSpPr/>
          <p:nvPr/>
        </p:nvSpPr>
        <p:spPr>
          <a:xfrm>
            <a:off x="3574533" y="5439819"/>
            <a:ext cx="1974620" cy="609245"/>
          </a:xfrm>
          <a:custGeom>
            <a:avLst/>
            <a:gdLst>
              <a:gd name="connsiteX0" fmla="*/ 289255 w 1974620"/>
              <a:gd name="connsiteY0" fmla="*/ 82440 h 609245"/>
              <a:gd name="connsiteX1" fmla="*/ 154785 w 1974620"/>
              <a:gd name="connsiteY1" fmla="*/ 64510 h 609245"/>
              <a:gd name="connsiteX2" fmla="*/ 145820 w 1974620"/>
              <a:gd name="connsiteY2" fmla="*/ 91405 h 609245"/>
              <a:gd name="connsiteX3" fmla="*/ 172714 w 1974620"/>
              <a:gd name="connsiteY3" fmla="*/ 145193 h 609245"/>
              <a:gd name="connsiteX4" fmla="*/ 199608 w 1974620"/>
              <a:gd name="connsiteY4" fmla="*/ 154157 h 609245"/>
              <a:gd name="connsiteX5" fmla="*/ 226502 w 1974620"/>
              <a:gd name="connsiteY5" fmla="*/ 172087 h 609245"/>
              <a:gd name="connsiteX6" fmla="*/ 253396 w 1974620"/>
              <a:gd name="connsiteY6" fmla="*/ 181052 h 609245"/>
              <a:gd name="connsiteX7" fmla="*/ 271326 w 1974620"/>
              <a:gd name="connsiteY7" fmla="*/ 234840 h 609245"/>
              <a:gd name="connsiteX8" fmla="*/ 262361 w 1974620"/>
              <a:gd name="connsiteY8" fmla="*/ 288628 h 609245"/>
              <a:gd name="connsiteX9" fmla="*/ 208573 w 1974620"/>
              <a:gd name="connsiteY9" fmla="*/ 306557 h 609245"/>
              <a:gd name="connsiteX10" fmla="*/ 47208 w 1974620"/>
              <a:gd name="connsiteY10" fmla="*/ 288628 h 609245"/>
              <a:gd name="connsiteX11" fmla="*/ 11349 w 1974620"/>
              <a:gd name="connsiteY11" fmla="*/ 279663 h 609245"/>
              <a:gd name="connsiteX12" fmla="*/ 2385 w 1974620"/>
              <a:gd name="connsiteY12" fmla="*/ 252769 h 609245"/>
              <a:gd name="connsiteX13" fmla="*/ 38243 w 1974620"/>
              <a:gd name="connsiteY13" fmla="*/ 261734 h 609245"/>
              <a:gd name="connsiteX14" fmla="*/ 118926 w 1974620"/>
              <a:gd name="connsiteY14" fmla="*/ 306557 h 609245"/>
              <a:gd name="connsiteX15" fmla="*/ 307185 w 1974620"/>
              <a:gd name="connsiteY15" fmla="*/ 288628 h 609245"/>
              <a:gd name="connsiteX16" fmla="*/ 316149 w 1974620"/>
              <a:gd name="connsiteY16" fmla="*/ 261734 h 609245"/>
              <a:gd name="connsiteX17" fmla="*/ 360973 w 1974620"/>
              <a:gd name="connsiteY17" fmla="*/ 225875 h 609245"/>
              <a:gd name="connsiteX18" fmla="*/ 378902 w 1974620"/>
              <a:gd name="connsiteY18" fmla="*/ 441028 h 609245"/>
              <a:gd name="connsiteX19" fmla="*/ 387867 w 1974620"/>
              <a:gd name="connsiteY19" fmla="*/ 485852 h 609245"/>
              <a:gd name="connsiteX20" fmla="*/ 396832 w 1974620"/>
              <a:gd name="connsiteY20" fmla="*/ 584463 h 609245"/>
              <a:gd name="connsiteX21" fmla="*/ 334079 w 1974620"/>
              <a:gd name="connsiteY21" fmla="*/ 548605 h 609245"/>
              <a:gd name="connsiteX22" fmla="*/ 343043 w 1974620"/>
              <a:gd name="connsiteY22" fmla="*/ 458957 h 609245"/>
              <a:gd name="connsiteX23" fmla="*/ 369938 w 1974620"/>
              <a:gd name="connsiteY23" fmla="*/ 432063 h 609245"/>
              <a:gd name="connsiteX24" fmla="*/ 387867 w 1974620"/>
              <a:gd name="connsiteY24" fmla="*/ 378275 h 609245"/>
              <a:gd name="connsiteX25" fmla="*/ 423726 w 1974620"/>
              <a:gd name="connsiteY25" fmla="*/ 333452 h 609245"/>
              <a:gd name="connsiteX26" fmla="*/ 459585 w 1974620"/>
              <a:gd name="connsiteY26" fmla="*/ 297593 h 609245"/>
              <a:gd name="connsiteX27" fmla="*/ 504408 w 1974620"/>
              <a:gd name="connsiteY27" fmla="*/ 261734 h 609245"/>
              <a:gd name="connsiteX28" fmla="*/ 576126 w 1974620"/>
              <a:gd name="connsiteY28" fmla="*/ 252769 h 609245"/>
              <a:gd name="connsiteX29" fmla="*/ 522338 w 1974620"/>
              <a:gd name="connsiteY29" fmla="*/ 252769 h 609245"/>
              <a:gd name="connsiteX30" fmla="*/ 504408 w 1974620"/>
              <a:gd name="connsiteY30" fmla="*/ 306557 h 609245"/>
              <a:gd name="connsiteX31" fmla="*/ 522338 w 1974620"/>
              <a:gd name="connsiteY31" fmla="*/ 324487 h 609245"/>
              <a:gd name="connsiteX32" fmla="*/ 629914 w 1974620"/>
              <a:gd name="connsiteY32" fmla="*/ 324487 h 609245"/>
              <a:gd name="connsiteX33" fmla="*/ 629914 w 1974620"/>
              <a:gd name="connsiteY33" fmla="*/ 252769 h 609245"/>
              <a:gd name="connsiteX34" fmla="*/ 594055 w 1974620"/>
              <a:gd name="connsiteY34" fmla="*/ 297593 h 609245"/>
              <a:gd name="connsiteX35" fmla="*/ 620949 w 1974620"/>
              <a:gd name="connsiteY35" fmla="*/ 306557 h 609245"/>
              <a:gd name="connsiteX36" fmla="*/ 638879 w 1974620"/>
              <a:gd name="connsiteY36" fmla="*/ 324487 h 609245"/>
              <a:gd name="connsiteX37" fmla="*/ 701632 w 1974620"/>
              <a:gd name="connsiteY37" fmla="*/ 324487 h 609245"/>
              <a:gd name="connsiteX38" fmla="*/ 710596 w 1974620"/>
              <a:gd name="connsiteY38" fmla="*/ 234840 h 609245"/>
              <a:gd name="connsiteX39" fmla="*/ 692667 w 1974620"/>
              <a:gd name="connsiteY39" fmla="*/ 73475 h 609245"/>
              <a:gd name="connsiteX40" fmla="*/ 701632 w 1974620"/>
              <a:gd name="connsiteY40" fmla="*/ 1757 h 609245"/>
              <a:gd name="connsiteX41" fmla="*/ 710596 w 1974620"/>
              <a:gd name="connsiteY41" fmla="*/ 28652 h 609245"/>
              <a:gd name="connsiteX42" fmla="*/ 746455 w 1974620"/>
              <a:gd name="connsiteY42" fmla="*/ 145193 h 609245"/>
              <a:gd name="connsiteX43" fmla="*/ 755420 w 1974620"/>
              <a:gd name="connsiteY43" fmla="*/ 181052 h 609245"/>
              <a:gd name="connsiteX44" fmla="*/ 773349 w 1974620"/>
              <a:gd name="connsiteY44" fmla="*/ 234840 h 609245"/>
              <a:gd name="connsiteX45" fmla="*/ 791279 w 1974620"/>
              <a:gd name="connsiteY45" fmla="*/ 288628 h 609245"/>
              <a:gd name="connsiteX46" fmla="*/ 800243 w 1974620"/>
              <a:gd name="connsiteY46" fmla="*/ 315522 h 609245"/>
              <a:gd name="connsiteX47" fmla="*/ 827138 w 1974620"/>
              <a:gd name="connsiteY47" fmla="*/ 324487 h 609245"/>
              <a:gd name="connsiteX48" fmla="*/ 854032 w 1974620"/>
              <a:gd name="connsiteY48" fmla="*/ 315522 h 609245"/>
              <a:gd name="connsiteX49" fmla="*/ 871961 w 1974620"/>
              <a:gd name="connsiteY49" fmla="*/ 288628 h 609245"/>
              <a:gd name="connsiteX50" fmla="*/ 889891 w 1974620"/>
              <a:gd name="connsiteY50" fmla="*/ 181052 h 609245"/>
              <a:gd name="connsiteX51" fmla="*/ 898855 w 1974620"/>
              <a:gd name="connsiteY51" fmla="*/ 73475 h 609245"/>
              <a:gd name="connsiteX52" fmla="*/ 907820 w 1974620"/>
              <a:gd name="connsiteY52" fmla="*/ 234840 h 609245"/>
              <a:gd name="connsiteX53" fmla="*/ 925749 w 1974620"/>
              <a:gd name="connsiteY53" fmla="*/ 288628 h 609245"/>
              <a:gd name="connsiteX54" fmla="*/ 943679 w 1974620"/>
              <a:gd name="connsiteY54" fmla="*/ 306557 h 609245"/>
              <a:gd name="connsiteX55" fmla="*/ 997467 w 1974620"/>
              <a:gd name="connsiteY55" fmla="*/ 324487 h 609245"/>
              <a:gd name="connsiteX56" fmla="*/ 1069185 w 1974620"/>
              <a:gd name="connsiteY56" fmla="*/ 342416 h 609245"/>
              <a:gd name="connsiteX57" fmla="*/ 1167796 w 1974620"/>
              <a:gd name="connsiteY57" fmla="*/ 333452 h 609245"/>
              <a:gd name="connsiteX58" fmla="*/ 1212620 w 1974620"/>
              <a:gd name="connsiteY58" fmla="*/ 279663 h 609245"/>
              <a:gd name="connsiteX59" fmla="*/ 1221585 w 1974620"/>
              <a:gd name="connsiteY59" fmla="*/ 243805 h 609245"/>
              <a:gd name="connsiteX60" fmla="*/ 1239514 w 1974620"/>
              <a:gd name="connsiteY60" fmla="*/ 181052 h 609245"/>
              <a:gd name="connsiteX61" fmla="*/ 1230549 w 1974620"/>
              <a:gd name="connsiteY61" fmla="*/ 145193 h 609245"/>
              <a:gd name="connsiteX62" fmla="*/ 1203655 w 1974620"/>
              <a:gd name="connsiteY62" fmla="*/ 154157 h 609245"/>
              <a:gd name="connsiteX63" fmla="*/ 1149867 w 1974620"/>
              <a:gd name="connsiteY63" fmla="*/ 190016 h 609245"/>
              <a:gd name="connsiteX64" fmla="*/ 1140902 w 1974620"/>
              <a:gd name="connsiteY64" fmla="*/ 216910 h 609245"/>
              <a:gd name="connsiteX65" fmla="*/ 1122973 w 1974620"/>
              <a:gd name="connsiteY65" fmla="*/ 243805 h 609245"/>
              <a:gd name="connsiteX66" fmla="*/ 1140902 w 1974620"/>
              <a:gd name="connsiteY66" fmla="*/ 315522 h 609245"/>
              <a:gd name="connsiteX67" fmla="*/ 1248479 w 1974620"/>
              <a:gd name="connsiteY67" fmla="*/ 288628 h 609245"/>
              <a:gd name="connsiteX68" fmla="*/ 1266408 w 1974620"/>
              <a:gd name="connsiteY68" fmla="*/ 234840 h 609245"/>
              <a:gd name="connsiteX69" fmla="*/ 1257443 w 1974620"/>
              <a:gd name="connsiteY69" fmla="*/ 181052 h 609245"/>
              <a:gd name="connsiteX70" fmla="*/ 1230549 w 1974620"/>
              <a:gd name="connsiteY70" fmla="*/ 198981 h 609245"/>
              <a:gd name="connsiteX71" fmla="*/ 1239514 w 1974620"/>
              <a:gd name="connsiteY71" fmla="*/ 297593 h 609245"/>
              <a:gd name="connsiteX72" fmla="*/ 1266408 w 1974620"/>
              <a:gd name="connsiteY72" fmla="*/ 306557 h 609245"/>
              <a:gd name="connsiteX73" fmla="*/ 1302267 w 1974620"/>
              <a:gd name="connsiteY73" fmla="*/ 315522 h 609245"/>
              <a:gd name="connsiteX74" fmla="*/ 1329161 w 1974620"/>
              <a:gd name="connsiteY74" fmla="*/ 306557 h 609245"/>
              <a:gd name="connsiteX75" fmla="*/ 1347091 w 1974620"/>
              <a:gd name="connsiteY75" fmla="*/ 252769 h 609245"/>
              <a:gd name="connsiteX76" fmla="*/ 1373985 w 1974620"/>
              <a:gd name="connsiteY76" fmla="*/ 198981 h 609245"/>
              <a:gd name="connsiteX77" fmla="*/ 1409843 w 1974620"/>
              <a:gd name="connsiteY77" fmla="*/ 207946 h 609245"/>
              <a:gd name="connsiteX78" fmla="*/ 1454667 w 1974620"/>
              <a:gd name="connsiteY78" fmla="*/ 243805 h 609245"/>
              <a:gd name="connsiteX79" fmla="*/ 1472596 w 1974620"/>
              <a:gd name="connsiteY79" fmla="*/ 270699 h 609245"/>
              <a:gd name="connsiteX80" fmla="*/ 1499491 w 1974620"/>
              <a:gd name="connsiteY80" fmla="*/ 333452 h 609245"/>
              <a:gd name="connsiteX81" fmla="*/ 1508455 w 1974620"/>
              <a:gd name="connsiteY81" fmla="*/ 270699 h 609245"/>
              <a:gd name="connsiteX82" fmla="*/ 1517420 w 1974620"/>
              <a:gd name="connsiteY82" fmla="*/ 243805 h 609245"/>
              <a:gd name="connsiteX83" fmla="*/ 1571208 w 1974620"/>
              <a:gd name="connsiteY83" fmla="*/ 234840 h 609245"/>
              <a:gd name="connsiteX84" fmla="*/ 1624996 w 1974620"/>
              <a:gd name="connsiteY84" fmla="*/ 243805 h 609245"/>
              <a:gd name="connsiteX85" fmla="*/ 1633961 w 1974620"/>
              <a:gd name="connsiteY85" fmla="*/ 270699 h 609245"/>
              <a:gd name="connsiteX86" fmla="*/ 1678785 w 1974620"/>
              <a:gd name="connsiteY86" fmla="*/ 414134 h 609245"/>
              <a:gd name="connsiteX87" fmla="*/ 1804291 w 1974620"/>
              <a:gd name="connsiteY87" fmla="*/ 405169 h 609245"/>
              <a:gd name="connsiteX88" fmla="*/ 1813255 w 1974620"/>
              <a:gd name="connsiteY88" fmla="*/ 378275 h 609245"/>
              <a:gd name="connsiteX89" fmla="*/ 1786361 w 1974620"/>
              <a:gd name="connsiteY89" fmla="*/ 297593 h 609245"/>
              <a:gd name="connsiteX90" fmla="*/ 1777396 w 1974620"/>
              <a:gd name="connsiteY90" fmla="*/ 270699 h 609245"/>
              <a:gd name="connsiteX91" fmla="*/ 1750502 w 1974620"/>
              <a:gd name="connsiteY91" fmla="*/ 261734 h 609245"/>
              <a:gd name="connsiteX92" fmla="*/ 1723608 w 1974620"/>
              <a:gd name="connsiteY92" fmla="*/ 270699 h 609245"/>
              <a:gd name="connsiteX93" fmla="*/ 1714643 w 1974620"/>
              <a:gd name="connsiteY93" fmla="*/ 297593 h 609245"/>
              <a:gd name="connsiteX94" fmla="*/ 1696714 w 1974620"/>
              <a:gd name="connsiteY94" fmla="*/ 324487 h 609245"/>
              <a:gd name="connsiteX95" fmla="*/ 1723608 w 1974620"/>
              <a:gd name="connsiteY95" fmla="*/ 423099 h 609245"/>
              <a:gd name="connsiteX96" fmla="*/ 1777396 w 1974620"/>
              <a:gd name="connsiteY96" fmla="*/ 441028 h 609245"/>
              <a:gd name="connsiteX97" fmla="*/ 1813255 w 1974620"/>
              <a:gd name="connsiteY97" fmla="*/ 432063 h 609245"/>
              <a:gd name="connsiteX98" fmla="*/ 1822220 w 1974620"/>
              <a:gd name="connsiteY98" fmla="*/ 405169 h 609245"/>
              <a:gd name="connsiteX99" fmla="*/ 1822220 w 1974620"/>
              <a:gd name="connsiteY99" fmla="*/ 423099 h 609245"/>
              <a:gd name="connsiteX100" fmla="*/ 1858079 w 1974620"/>
              <a:gd name="connsiteY100" fmla="*/ 449993 h 609245"/>
              <a:gd name="connsiteX101" fmla="*/ 1974620 w 1974620"/>
              <a:gd name="connsiteY101" fmla="*/ 441028 h 60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974620" h="609245">
                <a:moveTo>
                  <a:pt x="289255" y="82440"/>
                </a:moveTo>
                <a:cubicBezTo>
                  <a:pt x="235663" y="50284"/>
                  <a:pt x="232499" y="36250"/>
                  <a:pt x="154785" y="64510"/>
                </a:cubicBezTo>
                <a:cubicBezTo>
                  <a:pt x="145904" y="67739"/>
                  <a:pt x="148808" y="82440"/>
                  <a:pt x="145820" y="91405"/>
                </a:cubicBezTo>
                <a:cubicBezTo>
                  <a:pt x="152265" y="117185"/>
                  <a:pt x="149208" y="131089"/>
                  <a:pt x="172714" y="145193"/>
                </a:cubicBezTo>
                <a:cubicBezTo>
                  <a:pt x="180817" y="150055"/>
                  <a:pt x="190643" y="151169"/>
                  <a:pt x="199608" y="154157"/>
                </a:cubicBezTo>
                <a:cubicBezTo>
                  <a:pt x="208573" y="160134"/>
                  <a:pt x="216865" y="167268"/>
                  <a:pt x="226502" y="172087"/>
                </a:cubicBezTo>
                <a:cubicBezTo>
                  <a:pt x="234954" y="176313"/>
                  <a:pt x="247903" y="173363"/>
                  <a:pt x="253396" y="181052"/>
                </a:cubicBezTo>
                <a:cubicBezTo>
                  <a:pt x="264381" y="196431"/>
                  <a:pt x="271326" y="234840"/>
                  <a:pt x="271326" y="234840"/>
                </a:cubicBezTo>
                <a:cubicBezTo>
                  <a:pt x="268338" y="252769"/>
                  <a:pt x="274330" y="274949"/>
                  <a:pt x="262361" y="288628"/>
                </a:cubicBezTo>
                <a:cubicBezTo>
                  <a:pt x="249916" y="302851"/>
                  <a:pt x="208573" y="306557"/>
                  <a:pt x="208573" y="306557"/>
                </a:cubicBezTo>
                <a:cubicBezTo>
                  <a:pt x="152794" y="301487"/>
                  <a:pt x="101743" y="298544"/>
                  <a:pt x="47208" y="288628"/>
                </a:cubicBezTo>
                <a:cubicBezTo>
                  <a:pt x="35086" y="286424"/>
                  <a:pt x="23302" y="282651"/>
                  <a:pt x="11349" y="279663"/>
                </a:cubicBezTo>
                <a:cubicBezTo>
                  <a:pt x="8361" y="270698"/>
                  <a:pt x="-5478" y="258011"/>
                  <a:pt x="2385" y="252769"/>
                </a:cubicBezTo>
                <a:cubicBezTo>
                  <a:pt x="12636" y="245935"/>
                  <a:pt x="27223" y="256224"/>
                  <a:pt x="38243" y="261734"/>
                </a:cubicBezTo>
                <a:cubicBezTo>
                  <a:pt x="161530" y="323378"/>
                  <a:pt x="44560" y="281770"/>
                  <a:pt x="118926" y="306557"/>
                </a:cubicBezTo>
                <a:cubicBezTo>
                  <a:pt x="181679" y="300581"/>
                  <a:pt x="245716" y="302598"/>
                  <a:pt x="307185" y="288628"/>
                </a:cubicBezTo>
                <a:cubicBezTo>
                  <a:pt x="316400" y="286534"/>
                  <a:pt x="311923" y="270186"/>
                  <a:pt x="316149" y="261734"/>
                </a:cubicBezTo>
                <a:cubicBezTo>
                  <a:pt x="332368" y="229295"/>
                  <a:pt x="329955" y="236215"/>
                  <a:pt x="360973" y="225875"/>
                </a:cubicBezTo>
                <a:cubicBezTo>
                  <a:pt x="390938" y="315767"/>
                  <a:pt x="361957" y="220736"/>
                  <a:pt x="378902" y="441028"/>
                </a:cubicBezTo>
                <a:cubicBezTo>
                  <a:pt x="380071" y="456220"/>
                  <a:pt x="384879" y="470911"/>
                  <a:pt x="387867" y="485852"/>
                </a:cubicBezTo>
                <a:cubicBezTo>
                  <a:pt x="390855" y="518722"/>
                  <a:pt x="411593" y="554942"/>
                  <a:pt x="396832" y="584463"/>
                </a:cubicBezTo>
                <a:cubicBezTo>
                  <a:pt x="361068" y="655990"/>
                  <a:pt x="334574" y="550091"/>
                  <a:pt x="334079" y="548605"/>
                </a:cubicBezTo>
                <a:cubicBezTo>
                  <a:pt x="337067" y="518722"/>
                  <a:pt x="334211" y="487661"/>
                  <a:pt x="343043" y="458957"/>
                </a:cubicBezTo>
                <a:cubicBezTo>
                  <a:pt x="346771" y="446839"/>
                  <a:pt x="363781" y="443146"/>
                  <a:pt x="369938" y="432063"/>
                </a:cubicBezTo>
                <a:cubicBezTo>
                  <a:pt x="379116" y="415542"/>
                  <a:pt x="377384" y="394000"/>
                  <a:pt x="387867" y="378275"/>
                </a:cubicBezTo>
                <a:cubicBezTo>
                  <a:pt x="410484" y="344348"/>
                  <a:pt x="398177" y="358999"/>
                  <a:pt x="423726" y="333452"/>
                </a:cubicBezTo>
                <a:cubicBezTo>
                  <a:pt x="439664" y="285638"/>
                  <a:pt x="419741" y="321499"/>
                  <a:pt x="459585" y="297593"/>
                </a:cubicBezTo>
                <a:cubicBezTo>
                  <a:pt x="484325" y="282749"/>
                  <a:pt x="471510" y="270706"/>
                  <a:pt x="504408" y="261734"/>
                </a:cubicBezTo>
                <a:cubicBezTo>
                  <a:pt x="527651" y="255395"/>
                  <a:pt x="552220" y="255757"/>
                  <a:pt x="576126" y="252769"/>
                </a:cubicBezTo>
                <a:cubicBezTo>
                  <a:pt x="562335" y="248172"/>
                  <a:pt x="536129" y="233462"/>
                  <a:pt x="522338" y="252769"/>
                </a:cubicBezTo>
                <a:cubicBezTo>
                  <a:pt x="511353" y="268148"/>
                  <a:pt x="504408" y="306557"/>
                  <a:pt x="504408" y="306557"/>
                </a:cubicBezTo>
                <a:cubicBezTo>
                  <a:pt x="510385" y="312534"/>
                  <a:pt x="515090" y="320138"/>
                  <a:pt x="522338" y="324487"/>
                </a:cubicBezTo>
                <a:cubicBezTo>
                  <a:pt x="555191" y="344199"/>
                  <a:pt x="596285" y="328224"/>
                  <a:pt x="629914" y="324487"/>
                </a:cubicBezTo>
                <a:cubicBezTo>
                  <a:pt x="650516" y="262681"/>
                  <a:pt x="661206" y="284063"/>
                  <a:pt x="629914" y="252769"/>
                </a:cubicBezTo>
                <a:cubicBezTo>
                  <a:pt x="596689" y="263844"/>
                  <a:pt x="548093" y="260824"/>
                  <a:pt x="594055" y="297593"/>
                </a:cubicBezTo>
                <a:cubicBezTo>
                  <a:pt x="601434" y="303496"/>
                  <a:pt x="611984" y="303569"/>
                  <a:pt x="620949" y="306557"/>
                </a:cubicBezTo>
                <a:cubicBezTo>
                  <a:pt x="626926" y="312534"/>
                  <a:pt x="631631" y="320138"/>
                  <a:pt x="638879" y="324487"/>
                </a:cubicBezTo>
                <a:cubicBezTo>
                  <a:pt x="665357" y="340374"/>
                  <a:pt x="672387" y="331798"/>
                  <a:pt x="701632" y="324487"/>
                </a:cubicBezTo>
                <a:cubicBezTo>
                  <a:pt x="737235" y="288882"/>
                  <a:pt x="718788" y="316765"/>
                  <a:pt x="710596" y="234840"/>
                </a:cubicBezTo>
                <a:cubicBezTo>
                  <a:pt x="694884" y="77721"/>
                  <a:pt x="710194" y="178632"/>
                  <a:pt x="692667" y="73475"/>
                </a:cubicBezTo>
                <a:cubicBezTo>
                  <a:pt x="695655" y="49569"/>
                  <a:pt x="692685" y="24126"/>
                  <a:pt x="701632" y="1757"/>
                </a:cubicBezTo>
                <a:cubicBezTo>
                  <a:pt x="705142" y="-7017"/>
                  <a:pt x="708471" y="19444"/>
                  <a:pt x="710596" y="28652"/>
                </a:cubicBezTo>
                <a:cubicBezTo>
                  <a:pt x="735353" y="135936"/>
                  <a:pt x="709955" y="90443"/>
                  <a:pt x="746455" y="145193"/>
                </a:cubicBezTo>
                <a:cubicBezTo>
                  <a:pt x="749443" y="157146"/>
                  <a:pt x="751880" y="169251"/>
                  <a:pt x="755420" y="181052"/>
                </a:cubicBezTo>
                <a:cubicBezTo>
                  <a:pt x="760851" y="199154"/>
                  <a:pt x="767373" y="216911"/>
                  <a:pt x="773349" y="234840"/>
                </a:cubicBezTo>
                <a:lnTo>
                  <a:pt x="791279" y="288628"/>
                </a:lnTo>
                <a:cubicBezTo>
                  <a:pt x="794267" y="297593"/>
                  <a:pt x="791278" y="312534"/>
                  <a:pt x="800243" y="315522"/>
                </a:cubicBezTo>
                <a:lnTo>
                  <a:pt x="827138" y="324487"/>
                </a:lnTo>
                <a:cubicBezTo>
                  <a:pt x="836103" y="321499"/>
                  <a:pt x="846653" y="321425"/>
                  <a:pt x="854032" y="315522"/>
                </a:cubicBezTo>
                <a:cubicBezTo>
                  <a:pt x="862445" y="308791"/>
                  <a:pt x="867717" y="298531"/>
                  <a:pt x="871961" y="288628"/>
                </a:cubicBezTo>
                <a:cubicBezTo>
                  <a:pt x="882150" y="264853"/>
                  <a:pt x="888430" y="195664"/>
                  <a:pt x="889891" y="181052"/>
                </a:cubicBezTo>
                <a:cubicBezTo>
                  <a:pt x="893471" y="145247"/>
                  <a:pt x="895867" y="109334"/>
                  <a:pt x="898855" y="73475"/>
                </a:cubicBezTo>
                <a:cubicBezTo>
                  <a:pt x="901843" y="127263"/>
                  <a:pt x="901138" y="181385"/>
                  <a:pt x="907820" y="234840"/>
                </a:cubicBezTo>
                <a:cubicBezTo>
                  <a:pt x="910164" y="253593"/>
                  <a:pt x="912385" y="275265"/>
                  <a:pt x="925749" y="288628"/>
                </a:cubicBezTo>
                <a:cubicBezTo>
                  <a:pt x="931726" y="294604"/>
                  <a:pt x="936119" y="302777"/>
                  <a:pt x="943679" y="306557"/>
                </a:cubicBezTo>
                <a:cubicBezTo>
                  <a:pt x="960583" y="315009"/>
                  <a:pt x="979538" y="318510"/>
                  <a:pt x="997467" y="324487"/>
                </a:cubicBezTo>
                <a:cubicBezTo>
                  <a:pt x="1038816" y="338271"/>
                  <a:pt x="1015095" y="331599"/>
                  <a:pt x="1069185" y="342416"/>
                </a:cubicBezTo>
                <a:cubicBezTo>
                  <a:pt x="1102055" y="339428"/>
                  <a:pt x="1135523" y="340368"/>
                  <a:pt x="1167796" y="333452"/>
                </a:cubicBezTo>
                <a:cubicBezTo>
                  <a:pt x="1193813" y="327877"/>
                  <a:pt x="1204753" y="300641"/>
                  <a:pt x="1212620" y="279663"/>
                </a:cubicBezTo>
                <a:cubicBezTo>
                  <a:pt x="1216946" y="268127"/>
                  <a:pt x="1218200" y="255652"/>
                  <a:pt x="1221585" y="243805"/>
                </a:cubicBezTo>
                <a:cubicBezTo>
                  <a:pt x="1247306" y="153780"/>
                  <a:pt x="1211489" y="293147"/>
                  <a:pt x="1239514" y="181052"/>
                </a:cubicBezTo>
                <a:cubicBezTo>
                  <a:pt x="1236526" y="169099"/>
                  <a:pt x="1240406" y="152586"/>
                  <a:pt x="1230549" y="145193"/>
                </a:cubicBezTo>
                <a:cubicBezTo>
                  <a:pt x="1222989" y="139523"/>
                  <a:pt x="1211915" y="149568"/>
                  <a:pt x="1203655" y="154157"/>
                </a:cubicBezTo>
                <a:cubicBezTo>
                  <a:pt x="1184818" y="164622"/>
                  <a:pt x="1149867" y="190016"/>
                  <a:pt x="1149867" y="190016"/>
                </a:cubicBezTo>
                <a:cubicBezTo>
                  <a:pt x="1146879" y="198981"/>
                  <a:pt x="1145128" y="208458"/>
                  <a:pt x="1140902" y="216910"/>
                </a:cubicBezTo>
                <a:cubicBezTo>
                  <a:pt x="1136084" y="226547"/>
                  <a:pt x="1122973" y="233031"/>
                  <a:pt x="1122973" y="243805"/>
                </a:cubicBezTo>
                <a:cubicBezTo>
                  <a:pt x="1122973" y="268446"/>
                  <a:pt x="1134926" y="291616"/>
                  <a:pt x="1140902" y="315522"/>
                </a:cubicBezTo>
                <a:cubicBezTo>
                  <a:pt x="1154501" y="314011"/>
                  <a:pt x="1230043" y="318125"/>
                  <a:pt x="1248479" y="288628"/>
                </a:cubicBezTo>
                <a:cubicBezTo>
                  <a:pt x="1258496" y="272602"/>
                  <a:pt x="1266408" y="234840"/>
                  <a:pt x="1266408" y="234840"/>
                </a:cubicBezTo>
                <a:cubicBezTo>
                  <a:pt x="1263420" y="216911"/>
                  <a:pt x="1270296" y="193905"/>
                  <a:pt x="1257443" y="181052"/>
                </a:cubicBezTo>
                <a:cubicBezTo>
                  <a:pt x="1249825" y="173434"/>
                  <a:pt x="1232187" y="188332"/>
                  <a:pt x="1230549" y="198981"/>
                </a:cubicBezTo>
                <a:cubicBezTo>
                  <a:pt x="1225530" y="231603"/>
                  <a:pt x="1229076" y="266281"/>
                  <a:pt x="1239514" y="297593"/>
                </a:cubicBezTo>
                <a:cubicBezTo>
                  <a:pt x="1242502" y="306558"/>
                  <a:pt x="1257322" y="303961"/>
                  <a:pt x="1266408" y="306557"/>
                </a:cubicBezTo>
                <a:cubicBezTo>
                  <a:pt x="1278255" y="309942"/>
                  <a:pt x="1290314" y="312534"/>
                  <a:pt x="1302267" y="315522"/>
                </a:cubicBezTo>
                <a:cubicBezTo>
                  <a:pt x="1311232" y="312534"/>
                  <a:pt x="1323668" y="314246"/>
                  <a:pt x="1329161" y="306557"/>
                </a:cubicBezTo>
                <a:cubicBezTo>
                  <a:pt x="1340146" y="291178"/>
                  <a:pt x="1341115" y="270698"/>
                  <a:pt x="1347091" y="252769"/>
                </a:cubicBezTo>
                <a:cubicBezTo>
                  <a:pt x="1359464" y="215651"/>
                  <a:pt x="1350811" y="233741"/>
                  <a:pt x="1373985" y="198981"/>
                </a:cubicBezTo>
                <a:cubicBezTo>
                  <a:pt x="1385938" y="201969"/>
                  <a:pt x="1398519" y="203093"/>
                  <a:pt x="1409843" y="207946"/>
                </a:cubicBezTo>
                <a:cubicBezTo>
                  <a:pt x="1424028" y="214025"/>
                  <a:pt x="1444607" y="231229"/>
                  <a:pt x="1454667" y="243805"/>
                </a:cubicBezTo>
                <a:cubicBezTo>
                  <a:pt x="1461397" y="252218"/>
                  <a:pt x="1466620" y="261734"/>
                  <a:pt x="1472596" y="270699"/>
                </a:cubicBezTo>
                <a:cubicBezTo>
                  <a:pt x="1492379" y="369612"/>
                  <a:pt x="1480889" y="389256"/>
                  <a:pt x="1499491" y="333452"/>
                </a:cubicBezTo>
                <a:cubicBezTo>
                  <a:pt x="1502479" y="312534"/>
                  <a:pt x="1504311" y="291419"/>
                  <a:pt x="1508455" y="270699"/>
                </a:cubicBezTo>
                <a:cubicBezTo>
                  <a:pt x="1510308" y="261433"/>
                  <a:pt x="1509215" y="248493"/>
                  <a:pt x="1517420" y="243805"/>
                </a:cubicBezTo>
                <a:cubicBezTo>
                  <a:pt x="1533202" y="234787"/>
                  <a:pt x="1553279" y="237828"/>
                  <a:pt x="1571208" y="234840"/>
                </a:cubicBezTo>
                <a:cubicBezTo>
                  <a:pt x="1589137" y="237828"/>
                  <a:pt x="1609214" y="234787"/>
                  <a:pt x="1624996" y="243805"/>
                </a:cubicBezTo>
                <a:cubicBezTo>
                  <a:pt x="1633201" y="248493"/>
                  <a:pt x="1632319" y="261393"/>
                  <a:pt x="1633961" y="270699"/>
                </a:cubicBezTo>
                <a:cubicBezTo>
                  <a:pt x="1658602" y="410329"/>
                  <a:pt x="1615406" y="371882"/>
                  <a:pt x="1678785" y="414134"/>
                </a:cubicBezTo>
                <a:cubicBezTo>
                  <a:pt x="1720620" y="411146"/>
                  <a:pt x="1763765" y="415976"/>
                  <a:pt x="1804291" y="405169"/>
                </a:cubicBezTo>
                <a:cubicBezTo>
                  <a:pt x="1813421" y="402734"/>
                  <a:pt x="1813255" y="387725"/>
                  <a:pt x="1813255" y="378275"/>
                </a:cubicBezTo>
                <a:cubicBezTo>
                  <a:pt x="1813255" y="311700"/>
                  <a:pt x="1808010" y="340890"/>
                  <a:pt x="1786361" y="297593"/>
                </a:cubicBezTo>
                <a:cubicBezTo>
                  <a:pt x="1782135" y="289141"/>
                  <a:pt x="1784078" y="277381"/>
                  <a:pt x="1777396" y="270699"/>
                </a:cubicBezTo>
                <a:cubicBezTo>
                  <a:pt x="1770714" y="264017"/>
                  <a:pt x="1759467" y="264722"/>
                  <a:pt x="1750502" y="261734"/>
                </a:cubicBezTo>
                <a:cubicBezTo>
                  <a:pt x="1741537" y="264722"/>
                  <a:pt x="1730290" y="264017"/>
                  <a:pt x="1723608" y="270699"/>
                </a:cubicBezTo>
                <a:cubicBezTo>
                  <a:pt x="1716926" y="277381"/>
                  <a:pt x="1718869" y="289141"/>
                  <a:pt x="1714643" y="297593"/>
                </a:cubicBezTo>
                <a:cubicBezTo>
                  <a:pt x="1709825" y="307230"/>
                  <a:pt x="1702690" y="315522"/>
                  <a:pt x="1696714" y="324487"/>
                </a:cubicBezTo>
                <a:cubicBezTo>
                  <a:pt x="1698905" y="335443"/>
                  <a:pt x="1713860" y="419850"/>
                  <a:pt x="1723608" y="423099"/>
                </a:cubicBezTo>
                <a:lnTo>
                  <a:pt x="1777396" y="441028"/>
                </a:lnTo>
                <a:cubicBezTo>
                  <a:pt x="1789349" y="438040"/>
                  <a:pt x="1803634" y="439760"/>
                  <a:pt x="1813255" y="432063"/>
                </a:cubicBezTo>
                <a:cubicBezTo>
                  <a:pt x="1820634" y="426160"/>
                  <a:pt x="1815538" y="411851"/>
                  <a:pt x="1822220" y="405169"/>
                </a:cubicBezTo>
                <a:cubicBezTo>
                  <a:pt x="1826446" y="400943"/>
                  <a:pt x="1817439" y="419513"/>
                  <a:pt x="1822220" y="423099"/>
                </a:cubicBezTo>
                <a:lnTo>
                  <a:pt x="1858079" y="449993"/>
                </a:lnTo>
                <a:lnTo>
                  <a:pt x="1974620" y="44102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Kombinationstegning 16"/>
          <p:cNvSpPr/>
          <p:nvPr/>
        </p:nvSpPr>
        <p:spPr>
          <a:xfrm>
            <a:off x="5378824" y="5459506"/>
            <a:ext cx="35858" cy="403412"/>
          </a:xfrm>
          <a:custGeom>
            <a:avLst/>
            <a:gdLst>
              <a:gd name="connsiteX0" fmla="*/ 35858 w 35858"/>
              <a:gd name="connsiteY0" fmla="*/ 403412 h 403412"/>
              <a:gd name="connsiteX1" fmla="*/ 26894 w 35858"/>
              <a:gd name="connsiteY1" fmla="*/ 304800 h 403412"/>
              <a:gd name="connsiteX2" fmla="*/ 8964 w 35858"/>
              <a:gd name="connsiteY2" fmla="*/ 251012 h 403412"/>
              <a:gd name="connsiteX3" fmla="*/ 0 w 35858"/>
              <a:gd name="connsiteY3" fmla="*/ 0 h 40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58" h="403412">
                <a:moveTo>
                  <a:pt x="35858" y="403412"/>
                </a:moveTo>
                <a:cubicBezTo>
                  <a:pt x="32870" y="370541"/>
                  <a:pt x="32630" y="337304"/>
                  <a:pt x="26894" y="304800"/>
                </a:cubicBezTo>
                <a:cubicBezTo>
                  <a:pt x="23610" y="286188"/>
                  <a:pt x="8964" y="251012"/>
                  <a:pt x="8964" y="251012"/>
                </a:cubicBezTo>
                <a:cubicBezTo>
                  <a:pt x="5865" y="167345"/>
                  <a:pt x="0" y="83724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049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71184" cy="1162050"/>
          </a:xfrm>
        </p:spPr>
        <p:txBody>
          <a:bodyPr anchor="t">
            <a:noAutofit/>
          </a:bodyPr>
          <a:lstStyle/>
          <a:p>
            <a:r>
              <a:rPr lang="en-GB" sz="2400" dirty="0"/>
              <a:t>Kirsten the matchmaker, white hat, at her </a:t>
            </a:r>
            <a:r>
              <a:rPr lang="en-GB" sz="2400" dirty="0" err="1"/>
              <a:t>weddling</a:t>
            </a:r>
            <a:r>
              <a:rPr lang="en-GB" sz="2400" dirty="0"/>
              <a:t> 1937 in </a:t>
            </a:r>
            <a:r>
              <a:rPr lang="en-GB" sz="2400" dirty="0" err="1"/>
              <a:t>Middelfart</a:t>
            </a:r>
            <a:r>
              <a:rPr lang="en-GB" sz="2400" dirty="0"/>
              <a:t> (Funen): RANDOM and LOVE</a:t>
            </a:r>
          </a:p>
        </p:txBody>
      </p:sp>
      <p:pic>
        <p:nvPicPr>
          <p:cNvPr id="8" name="Pladsholder til indhold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682" y="1484784"/>
            <a:ext cx="4217099" cy="3816424"/>
          </a:xfrm>
        </p:spPr>
      </p:pic>
      <p:sp>
        <p:nvSpPr>
          <p:cNvPr id="7" name="Pladsholder til tekst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At the table her friend </a:t>
            </a:r>
            <a:r>
              <a:rPr lang="en-US" sz="2400" dirty="0">
                <a:solidFill>
                  <a:srgbClr val="FF0000"/>
                </a:solidFill>
              </a:rPr>
              <a:t>Ingeborg</a:t>
            </a:r>
            <a:r>
              <a:rPr lang="en-US" sz="2400" dirty="0"/>
              <a:t> was teamed with </a:t>
            </a:r>
            <a:r>
              <a:rPr lang="en-US" sz="2400" dirty="0" err="1">
                <a:solidFill>
                  <a:srgbClr val="FF0000"/>
                </a:solidFill>
              </a:rPr>
              <a:t>Ejvind</a:t>
            </a:r>
            <a:r>
              <a:rPr lang="en-US" sz="2400" dirty="0"/>
              <a:t> because Kirsten was moving to  Sorø (Zealand) and wanted her friend from </a:t>
            </a:r>
            <a:r>
              <a:rPr lang="en-US" sz="2400" dirty="0" err="1"/>
              <a:t>Middelfart</a:t>
            </a:r>
            <a:r>
              <a:rPr lang="en-US" sz="2400" dirty="0"/>
              <a:t> with her.</a:t>
            </a:r>
          </a:p>
          <a:p>
            <a:endParaRPr lang="en-US" sz="2400" dirty="0"/>
          </a:p>
          <a:p>
            <a:r>
              <a:rPr lang="en-US" sz="2400" dirty="0"/>
              <a:t>The 13 years older teacher in Sorø could also do with a young wife, thought the groom, his colleague Erling.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GB" sz="2400" dirty="0"/>
          </a:p>
        </p:txBody>
      </p:sp>
      <p:sp>
        <p:nvSpPr>
          <p:cNvPr id="2" name="Kombinationstegning 1"/>
          <p:cNvSpPr/>
          <p:nvPr/>
        </p:nvSpPr>
        <p:spPr>
          <a:xfrm>
            <a:off x="4652682" y="2097741"/>
            <a:ext cx="1535376" cy="1219200"/>
          </a:xfrm>
          <a:custGeom>
            <a:avLst/>
            <a:gdLst>
              <a:gd name="connsiteX0" fmla="*/ 923365 w 1535376"/>
              <a:gd name="connsiteY0" fmla="*/ 1021977 h 1219200"/>
              <a:gd name="connsiteX1" fmla="*/ 959224 w 1535376"/>
              <a:gd name="connsiteY1" fmla="*/ 977153 h 1219200"/>
              <a:gd name="connsiteX2" fmla="*/ 995083 w 1535376"/>
              <a:gd name="connsiteY2" fmla="*/ 968188 h 1219200"/>
              <a:gd name="connsiteX3" fmla="*/ 1084730 w 1535376"/>
              <a:gd name="connsiteY3" fmla="*/ 950259 h 1219200"/>
              <a:gd name="connsiteX4" fmla="*/ 1111624 w 1535376"/>
              <a:gd name="connsiteY4" fmla="*/ 941294 h 1219200"/>
              <a:gd name="connsiteX5" fmla="*/ 1246094 w 1535376"/>
              <a:gd name="connsiteY5" fmla="*/ 923365 h 1219200"/>
              <a:gd name="connsiteX6" fmla="*/ 1272989 w 1535376"/>
              <a:gd name="connsiteY6" fmla="*/ 914400 h 1219200"/>
              <a:gd name="connsiteX7" fmla="*/ 1299883 w 1535376"/>
              <a:gd name="connsiteY7" fmla="*/ 896471 h 1219200"/>
              <a:gd name="connsiteX8" fmla="*/ 1317812 w 1535376"/>
              <a:gd name="connsiteY8" fmla="*/ 878541 h 1219200"/>
              <a:gd name="connsiteX9" fmla="*/ 1371600 w 1535376"/>
              <a:gd name="connsiteY9" fmla="*/ 860612 h 1219200"/>
              <a:gd name="connsiteX10" fmla="*/ 1443318 w 1535376"/>
              <a:gd name="connsiteY10" fmla="*/ 788894 h 1219200"/>
              <a:gd name="connsiteX11" fmla="*/ 1470212 w 1535376"/>
              <a:gd name="connsiteY11" fmla="*/ 762000 h 1219200"/>
              <a:gd name="connsiteX12" fmla="*/ 1488142 w 1535376"/>
              <a:gd name="connsiteY12" fmla="*/ 735106 h 1219200"/>
              <a:gd name="connsiteX13" fmla="*/ 1515036 w 1535376"/>
              <a:gd name="connsiteY13" fmla="*/ 690283 h 1219200"/>
              <a:gd name="connsiteX14" fmla="*/ 1524000 w 1535376"/>
              <a:gd name="connsiteY14" fmla="*/ 663388 h 1219200"/>
              <a:gd name="connsiteX15" fmla="*/ 1524000 w 1535376"/>
              <a:gd name="connsiteY15" fmla="*/ 358588 h 1219200"/>
              <a:gd name="connsiteX16" fmla="*/ 1497106 w 1535376"/>
              <a:gd name="connsiteY16" fmla="*/ 313765 h 1219200"/>
              <a:gd name="connsiteX17" fmla="*/ 1488142 w 1535376"/>
              <a:gd name="connsiteY17" fmla="*/ 286871 h 1219200"/>
              <a:gd name="connsiteX18" fmla="*/ 1470212 w 1535376"/>
              <a:gd name="connsiteY18" fmla="*/ 224118 h 1219200"/>
              <a:gd name="connsiteX19" fmla="*/ 1434353 w 1535376"/>
              <a:gd name="connsiteY19" fmla="*/ 179294 h 1219200"/>
              <a:gd name="connsiteX20" fmla="*/ 1407459 w 1535376"/>
              <a:gd name="connsiteY20" fmla="*/ 161365 h 1219200"/>
              <a:gd name="connsiteX21" fmla="*/ 1371600 w 1535376"/>
              <a:gd name="connsiteY21" fmla="*/ 125506 h 1219200"/>
              <a:gd name="connsiteX22" fmla="*/ 1344706 w 1535376"/>
              <a:gd name="connsiteY22" fmla="*/ 107577 h 1219200"/>
              <a:gd name="connsiteX23" fmla="*/ 1326777 w 1535376"/>
              <a:gd name="connsiteY23" fmla="*/ 89647 h 1219200"/>
              <a:gd name="connsiteX24" fmla="*/ 1272989 w 1535376"/>
              <a:gd name="connsiteY24" fmla="*/ 71718 h 1219200"/>
              <a:gd name="connsiteX25" fmla="*/ 1219200 w 1535376"/>
              <a:gd name="connsiteY25" fmla="*/ 35859 h 1219200"/>
              <a:gd name="connsiteX26" fmla="*/ 1165412 w 1535376"/>
              <a:gd name="connsiteY26" fmla="*/ 17930 h 1219200"/>
              <a:gd name="connsiteX27" fmla="*/ 1138518 w 1535376"/>
              <a:gd name="connsiteY27" fmla="*/ 8965 h 1219200"/>
              <a:gd name="connsiteX28" fmla="*/ 1093694 w 1535376"/>
              <a:gd name="connsiteY28" fmla="*/ 0 h 1219200"/>
              <a:gd name="connsiteX29" fmla="*/ 932330 w 1535376"/>
              <a:gd name="connsiteY29" fmla="*/ 8965 h 1219200"/>
              <a:gd name="connsiteX30" fmla="*/ 896471 w 1535376"/>
              <a:gd name="connsiteY30" fmla="*/ 17930 h 1219200"/>
              <a:gd name="connsiteX31" fmla="*/ 851647 w 1535376"/>
              <a:gd name="connsiteY31" fmla="*/ 26894 h 1219200"/>
              <a:gd name="connsiteX32" fmla="*/ 797859 w 1535376"/>
              <a:gd name="connsiteY32" fmla="*/ 35859 h 1219200"/>
              <a:gd name="connsiteX33" fmla="*/ 744071 w 1535376"/>
              <a:gd name="connsiteY33" fmla="*/ 62753 h 1219200"/>
              <a:gd name="connsiteX34" fmla="*/ 708212 w 1535376"/>
              <a:gd name="connsiteY34" fmla="*/ 98612 h 1219200"/>
              <a:gd name="connsiteX35" fmla="*/ 681318 w 1535376"/>
              <a:gd name="connsiteY35" fmla="*/ 161365 h 1219200"/>
              <a:gd name="connsiteX36" fmla="*/ 690283 w 1535376"/>
              <a:gd name="connsiteY36" fmla="*/ 215153 h 1219200"/>
              <a:gd name="connsiteX37" fmla="*/ 699247 w 1535376"/>
              <a:gd name="connsiteY37" fmla="*/ 322730 h 1219200"/>
              <a:gd name="connsiteX38" fmla="*/ 690283 w 1535376"/>
              <a:gd name="connsiteY38" fmla="*/ 268941 h 1219200"/>
              <a:gd name="connsiteX39" fmla="*/ 636494 w 1535376"/>
              <a:gd name="connsiteY39" fmla="*/ 197224 h 1219200"/>
              <a:gd name="connsiteX40" fmla="*/ 591671 w 1535376"/>
              <a:gd name="connsiteY40" fmla="*/ 161365 h 1219200"/>
              <a:gd name="connsiteX41" fmla="*/ 537883 w 1535376"/>
              <a:gd name="connsiteY41" fmla="*/ 143435 h 1219200"/>
              <a:gd name="connsiteX42" fmla="*/ 484094 w 1535376"/>
              <a:gd name="connsiteY42" fmla="*/ 125506 h 1219200"/>
              <a:gd name="connsiteX43" fmla="*/ 457200 w 1535376"/>
              <a:gd name="connsiteY43" fmla="*/ 116541 h 1219200"/>
              <a:gd name="connsiteX44" fmla="*/ 421342 w 1535376"/>
              <a:gd name="connsiteY44" fmla="*/ 107577 h 1219200"/>
              <a:gd name="connsiteX45" fmla="*/ 268942 w 1535376"/>
              <a:gd name="connsiteY45" fmla="*/ 116541 h 1219200"/>
              <a:gd name="connsiteX46" fmla="*/ 206189 w 1535376"/>
              <a:gd name="connsiteY46" fmla="*/ 143435 h 1219200"/>
              <a:gd name="connsiteX47" fmla="*/ 188259 w 1535376"/>
              <a:gd name="connsiteY47" fmla="*/ 161365 h 1219200"/>
              <a:gd name="connsiteX48" fmla="*/ 161365 w 1535376"/>
              <a:gd name="connsiteY48" fmla="*/ 179294 h 1219200"/>
              <a:gd name="connsiteX49" fmla="*/ 143436 w 1535376"/>
              <a:gd name="connsiteY49" fmla="*/ 197224 h 1219200"/>
              <a:gd name="connsiteX50" fmla="*/ 98612 w 1535376"/>
              <a:gd name="connsiteY50" fmla="*/ 233083 h 1219200"/>
              <a:gd name="connsiteX51" fmla="*/ 89647 w 1535376"/>
              <a:gd name="connsiteY51" fmla="*/ 259977 h 1219200"/>
              <a:gd name="connsiteX52" fmla="*/ 53789 w 1535376"/>
              <a:gd name="connsiteY52" fmla="*/ 313765 h 1219200"/>
              <a:gd name="connsiteX53" fmla="*/ 35859 w 1535376"/>
              <a:gd name="connsiteY53" fmla="*/ 376518 h 1219200"/>
              <a:gd name="connsiteX54" fmla="*/ 26894 w 1535376"/>
              <a:gd name="connsiteY54" fmla="*/ 412377 h 1219200"/>
              <a:gd name="connsiteX55" fmla="*/ 8965 w 1535376"/>
              <a:gd name="connsiteY55" fmla="*/ 475130 h 1219200"/>
              <a:gd name="connsiteX56" fmla="*/ 0 w 1535376"/>
              <a:gd name="connsiteY56" fmla="*/ 528918 h 1219200"/>
              <a:gd name="connsiteX57" fmla="*/ 8965 w 1535376"/>
              <a:gd name="connsiteY57" fmla="*/ 690283 h 1219200"/>
              <a:gd name="connsiteX58" fmla="*/ 35859 w 1535376"/>
              <a:gd name="connsiteY58" fmla="*/ 744071 h 1219200"/>
              <a:gd name="connsiteX59" fmla="*/ 53789 w 1535376"/>
              <a:gd name="connsiteY59" fmla="*/ 797859 h 1219200"/>
              <a:gd name="connsiteX60" fmla="*/ 71718 w 1535376"/>
              <a:gd name="connsiteY60" fmla="*/ 824753 h 1219200"/>
              <a:gd name="connsiteX61" fmla="*/ 134471 w 1535376"/>
              <a:gd name="connsiteY61" fmla="*/ 878541 h 1219200"/>
              <a:gd name="connsiteX62" fmla="*/ 206189 w 1535376"/>
              <a:gd name="connsiteY62" fmla="*/ 941294 h 1219200"/>
              <a:gd name="connsiteX63" fmla="*/ 224118 w 1535376"/>
              <a:gd name="connsiteY63" fmla="*/ 959224 h 1219200"/>
              <a:gd name="connsiteX64" fmla="*/ 259977 w 1535376"/>
              <a:gd name="connsiteY64" fmla="*/ 968188 h 1219200"/>
              <a:gd name="connsiteX65" fmla="*/ 313765 w 1535376"/>
              <a:gd name="connsiteY65" fmla="*/ 995083 h 1219200"/>
              <a:gd name="connsiteX66" fmla="*/ 349624 w 1535376"/>
              <a:gd name="connsiteY66" fmla="*/ 1013012 h 1219200"/>
              <a:gd name="connsiteX67" fmla="*/ 376518 w 1535376"/>
              <a:gd name="connsiteY67" fmla="*/ 1021977 h 1219200"/>
              <a:gd name="connsiteX68" fmla="*/ 421342 w 1535376"/>
              <a:gd name="connsiteY68" fmla="*/ 1039906 h 1219200"/>
              <a:gd name="connsiteX69" fmla="*/ 475130 w 1535376"/>
              <a:gd name="connsiteY69" fmla="*/ 1048871 h 1219200"/>
              <a:gd name="connsiteX70" fmla="*/ 555812 w 1535376"/>
              <a:gd name="connsiteY70" fmla="*/ 1075765 h 1219200"/>
              <a:gd name="connsiteX71" fmla="*/ 591671 w 1535376"/>
              <a:gd name="connsiteY71" fmla="*/ 1084730 h 1219200"/>
              <a:gd name="connsiteX72" fmla="*/ 618565 w 1535376"/>
              <a:gd name="connsiteY72" fmla="*/ 1093694 h 1219200"/>
              <a:gd name="connsiteX73" fmla="*/ 654424 w 1535376"/>
              <a:gd name="connsiteY73" fmla="*/ 1102659 h 1219200"/>
              <a:gd name="connsiteX74" fmla="*/ 744071 w 1535376"/>
              <a:gd name="connsiteY74" fmla="*/ 1120588 h 1219200"/>
              <a:gd name="connsiteX75" fmla="*/ 833718 w 1535376"/>
              <a:gd name="connsiteY75" fmla="*/ 1138518 h 1219200"/>
              <a:gd name="connsiteX76" fmla="*/ 923365 w 1535376"/>
              <a:gd name="connsiteY76" fmla="*/ 1156447 h 1219200"/>
              <a:gd name="connsiteX77" fmla="*/ 950259 w 1535376"/>
              <a:gd name="connsiteY77" fmla="*/ 1165412 h 1219200"/>
              <a:gd name="connsiteX78" fmla="*/ 1021977 w 1535376"/>
              <a:gd name="connsiteY78" fmla="*/ 1183341 h 1219200"/>
              <a:gd name="connsiteX79" fmla="*/ 1075765 w 1535376"/>
              <a:gd name="connsiteY79" fmla="*/ 1201271 h 1219200"/>
              <a:gd name="connsiteX80" fmla="*/ 1102659 w 1535376"/>
              <a:gd name="connsiteY80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535376" h="1219200">
                <a:moveTo>
                  <a:pt x="923365" y="1021977"/>
                </a:moveTo>
                <a:cubicBezTo>
                  <a:pt x="935318" y="1007036"/>
                  <a:pt x="943917" y="988634"/>
                  <a:pt x="959224" y="977153"/>
                </a:cubicBezTo>
                <a:cubicBezTo>
                  <a:pt x="969081" y="969760"/>
                  <a:pt x="983236" y="971573"/>
                  <a:pt x="995083" y="968188"/>
                </a:cubicBezTo>
                <a:cubicBezTo>
                  <a:pt x="1057665" y="950308"/>
                  <a:pt x="977645" y="965557"/>
                  <a:pt x="1084730" y="950259"/>
                </a:cubicBezTo>
                <a:cubicBezTo>
                  <a:pt x="1093695" y="947271"/>
                  <a:pt x="1102284" y="942731"/>
                  <a:pt x="1111624" y="941294"/>
                </a:cubicBezTo>
                <a:cubicBezTo>
                  <a:pt x="1199014" y="927850"/>
                  <a:pt x="1180660" y="939724"/>
                  <a:pt x="1246094" y="923365"/>
                </a:cubicBezTo>
                <a:cubicBezTo>
                  <a:pt x="1255262" y="921073"/>
                  <a:pt x="1264537" y="918626"/>
                  <a:pt x="1272989" y="914400"/>
                </a:cubicBezTo>
                <a:cubicBezTo>
                  <a:pt x="1282626" y="909582"/>
                  <a:pt x="1291470" y="903202"/>
                  <a:pt x="1299883" y="896471"/>
                </a:cubicBezTo>
                <a:cubicBezTo>
                  <a:pt x="1306483" y="891191"/>
                  <a:pt x="1310252" y="882321"/>
                  <a:pt x="1317812" y="878541"/>
                </a:cubicBezTo>
                <a:cubicBezTo>
                  <a:pt x="1334716" y="870089"/>
                  <a:pt x="1371600" y="860612"/>
                  <a:pt x="1371600" y="860612"/>
                </a:cubicBezTo>
                <a:lnTo>
                  <a:pt x="1443318" y="788894"/>
                </a:lnTo>
                <a:cubicBezTo>
                  <a:pt x="1452283" y="779929"/>
                  <a:pt x="1463179" y="772549"/>
                  <a:pt x="1470212" y="762000"/>
                </a:cubicBezTo>
                <a:lnTo>
                  <a:pt x="1488142" y="735106"/>
                </a:lnTo>
                <a:cubicBezTo>
                  <a:pt x="1513537" y="658917"/>
                  <a:pt x="1478118" y="751813"/>
                  <a:pt x="1515036" y="690283"/>
                </a:cubicBezTo>
                <a:cubicBezTo>
                  <a:pt x="1519898" y="682180"/>
                  <a:pt x="1521012" y="672353"/>
                  <a:pt x="1524000" y="663388"/>
                </a:cubicBezTo>
                <a:cubicBezTo>
                  <a:pt x="1539483" y="524046"/>
                  <a:pt x="1538851" y="566506"/>
                  <a:pt x="1524000" y="358588"/>
                </a:cubicBezTo>
                <a:cubicBezTo>
                  <a:pt x="1522210" y="333521"/>
                  <a:pt x="1512911" y="329569"/>
                  <a:pt x="1497106" y="313765"/>
                </a:cubicBezTo>
                <a:cubicBezTo>
                  <a:pt x="1494118" y="304800"/>
                  <a:pt x="1490738" y="295957"/>
                  <a:pt x="1488142" y="286871"/>
                </a:cubicBezTo>
                <a:cubicBezTo>
                  <a:pt x="1484312" y="273466"/>
                  <a:pt x="1477377" y="238448"/>
                  <a:pt x="1470212" y="224118"/>
                </a:cubicBezTo>
                <a:cubicBezTo>
                  <a:pt x="1462446" y="208586"/>
                  <a:pt x="1448251" y="190412"/>
                  <a:pt x="1434353" y="179294"/>
                </a:cubicBezTo>
                <a:cubicBezTo>
                  <a:pt x="1425940" y="172563"/>
                  <a:pt x="1415639" y="168377"/>
                  <a:pt x="1407459" y="161365"/>
                </a:cubicBezTo>
                <a:cubicBezTo>
                  <a:pt x="1394624" y="150364"/>
                  <a:pt x="1385665" y="134883"/>
                  <a:pt x="1371600" y="125506"/>
                </a:cubicBezTo>
                <a:cubicBezTo>
                  <a:pt x="1362635" y="119530"/>
                  <a:pt x="1353119" y="114308"/>
                  <a:pt x="1344706" y="107577"/>
                </a:cubicBezTo>
                <a:cubicBezTo>
                  <a:pt x="1338106" y="102297"/>
                  <a:pt x="1334337" y="93427"/>
                  <a:pt x="1326777" y="89647"/>
                </a:cubicBezTo>
                <a:cubicBezTo>
                  <a:pt x="1309873" y="81195"/>
                  <a:pt x="1288714" y="82201"/>
                  <a:pt x="1272989" y="71718"/>
                </a:cubicBezTo>
                <a:cubicBezTo>
                  <a:pt x="1255059" y="59765"/>
                  <a:pt x="1239643" y="42673"/>
                  <a:pt x="1219200" y="35859"/>
                </a:cubicBezTo>
                <a:lnTo>
                  <a:pt x="1165412" y="17930"/>
                </a:lnTo>
                <a:cubicBezTo>
                  <a:pt x="1156447" y="14942"/>
                  <a:pt x="1147784" y="10818"/>
                  <a:pt x="1138518" y="8965"/>
                </a:cubicBezTo>
                <a:lnTo>
                  <a:pt x="1093694" y="0"/>
                </a:lnTo>
                <a:cubicBezTo>
                  <a:pt x="1039906" y="2988"/>
                  <a:pt x="985980" y="4088"/>
                  <a:pt x="932330" y="8965"/>
                </a:cubicBezTo>
                <a:cubicBezTo>
                  <a:pt x="920060" y="10081"/>
                  <a:pt x="908499" y="15257"/>
                  <a:pt x="896471" y="17930"/>
                </a:cubicBezTo>
                <a:cubicBezTo>
                  <a:pt x="881597" y="21235"/>
                  <a:pt x="866638" y="24168"/>
                  <a:pt x="851647" y="26894"/>
                </a:cubicBezTo>
                <a:cubicBezTo>
                  <a:pt x="833764" y="30145"/>
                  <a:pt x="815603" y="31916"/>
                  <a:pt x="797859" y="35859"/>
                </a:cubicBezTo>
                <a:cubicBezTo>
                  <a:pt x="776385" y="40631"/>
                  <a:pt x="760994" y="48248"/>
                  <a:pt x="744071" y="62753"/>
                </a:cubicBezTo>
                <a:cubicBezTo>
                  <a:pt x="731236" y="73754"/>
                  <a:pt x="708212" y="98612"/>
                  <a:pt x="708212" y="98612"/>
                </a:cubicBezTo>
                <a:cubicBezTo>
                  <a:pt x="704712" y="105612"/>
                  <a:pt x="681318" y="148176"/>
                  <a:pt x="681318" y="161365"/>
                </a:cubicBezTo>
                <a:cubicBezTo>
                  <a:pt x="681318" y="179542"/>
                  <a:pt x="687295" y="197224"/>
                  <a:pt x="690283" y="215153"/>
                </a:cubicBezTo>
                <a:cubicBezTo>
                  <a:pt x="693271" y="251012"/>
                  <a:pt x="699247" y="286747"/>
                  <a:pt x="699247" y="322730"/>
                </a:cubicBezTo>
                <a:cubicBezTo>
                  <a:pt x="699247" y="340907"/>
                  <a:pt x="694226" y="286685"/>
                  <a:pt x="690283" y="268941"/>
                </a:cubicBezTo>
                <a:cubicBezTo>
                  <a:pt x="681342" y="228707"/>
                  <a:pt x="673004" y="233734"/>
                  <a:pt x="636494" y="197224"/>
                </a:cubicBezTo>
                <a:cubicBezTo>
                  <a:pt x="621589" y="182319"/>
                  <a:pt x="612031" y="170414"/>
                  <a:pt x="591671" y="161365"/>
                </a:cubicBezTo>
                <a:cubicBezTo>
                  <a:pt x="574401" y="153689"/>
                  <a:pt x="555812" y="149411"/>
                  <a:pt x="537883" y="143435"/>
                </a:cubicBezTo>
                <a:lnTo>
                  <a:pt x="484094" y="125506"/>
                </a:lnTo>
                <a:cubicBezTo>
                  <a:pt x="475129" y="122518"/>
                  <a:pt x="466368" y="118833"/>
                  <a:pt x="457200" y="116541"/>
                </a:cubicBezTo>
                <a:lnTo>
                  <a:pt x="421342" y="107577"/>
                </a:lnTo>
                <a:cubicBezTo>
                  <a:pt x="370542" y="110565"/>
                  <a:pt x="319577" y="111478"/>
                  <a:pt x="268942" y="116541"/>
                </a:cubicBezTo>
                <a:cubicBezTo>
                  <a:pt x="254880" y="117947"/>
                  <a:pt x="214424" y="137945"/>
                  <a:pt x="206189" y="143435"/>
                </a:cubicBezTo>
                <a:cubicBezTo>
                  <a:pt x="199156" y="148124"/>
                  <a:pt x="194859" y="156085"/>
                  <a:pt x="188259" y="161365"/>
                </a:cubicBezTo>
                <a:cubicBezTo>
                  <a:pt x="179846" y="168096"/>
                  <a:pt x="169778" y="172563"/>
                  <a:pt x="161365" y="179294"/>
                </a:cubicBezTo>
                <a:cubicBezTo>
                  <a:pt x="154765" y="184574"/>
                  <a:pt x="150036" y="191944"/>
                  <a:pt x="143436" y="197224"/>
                </a:cubicBezTo>
                <a:cubicBezTo>
                  <a:pt x="86886" y="242465"/>
                  <a:pt x="141909" y="189786"/>
                  <a:pt x="98612" y="233083"/>
                </a:cubicBezTo>
                <a:cubicBezTo>
                  <a:pt x="95624" y="242048"/>
                  <a:pt x="94236" y="251717"/>
                  <a:pt x="89647" y="259977"/>
                </a:cubicBezTo>
                <a:cubicBezTo>
                  <a:pt x="79182" y="278814"/>
                  <a:pt x="53789" y="313765"/>
                  <a:pt x="53789" y="313765"/>
                </a:cubicBezTo>
                <a:cubicBezTo>
                  <a:pt x="25763" y="425867"/>
                  <a:pt x="61582" y="286492"/>
                  <a:pt x="35859" y="376518"/>
                </a:cubicBezTo>
                <a:cubicBezTo>
                  <a:pt x="32474" y="388365"/>
                  <a:pt x="30279" y="400530"/>
                  <a:pt x="26894" y="412377"/>
                </a:cubicBezTo>
                <a:cubicBezTo>
                  <a:pt x="15504" y="452242"/>
                  <a:pt x="18305" y="428431"/>
                  <a:pt x="8965" y="475130"/>
                </a:cubicBezTo>
                <a:cubicBezTo>
                  <a:pt x="5400" y="492954"/>
                  <a:pt x="2988" y="510989"/>
                  <a:pt x="0" y="528918"/>
                </a:cubicBezTo>
                <a:cubicBezTo>
                  <a:pt x="2988" y="582706"/>
                  <a:pt x="3857" y="636654"/>
                  <a:pt x="8965" y="690283"/>
                </a:cubicBezTo>
                <a:cubicBezTo>
                  <a:pt x="11937" y="721489"/>
                  <a:pt x="23406" y="716052"/>
                  <a:pt x="35859" y="744071"/>
                </a:cubicBezTo>
                <a:cubicBezTo>
                  <a:pt x="43535" y="761341"/>
                  <a:pt x="43306" y="782134"/>
                  <a:pt x="53789" y="797859"/>
                </a:cubicBezTo>
                <a:cubicBezTo>
                  <a:pt x="59765" y="806824"/>
                  <a:pt x="64706" y="816573"/>
                  <a:pt x="71718" y="824753"/>
                </a:cubicBezTo>
                <a:cubicBezTo>
                  <a:pt x="100703" y="858569"/>
                  <a:pt x="102749" y="857393"/>
                  <a:pt x="134471" y="878541"/>
                </a:cubicBezTo>
                <a:cubicBezTo>
                  <a:pt x="185275" y="954749"/>
                  <a:pt x="101589" y="836689"/>
                  <a:pt x="206189" y="941294"/>
                </a:cubicBezTo>
                <a:cubicBezTo>
                  <a:pt x="212165" y="947271"/>
                  <a:pt x="216558" y="955444"/>
                  <a:pt x="224118" y="959224"/>
                </a:cubicBezTo>
                <a:cubicBezTo>
                  <a:pt x="235138" y="964734"/>
                  <a:pt x="248024" y="965200"/>
                  <a:pt x="259977" y="968188"/>
                </a:cubicBezTo>
                <a:cubicBezTo>
                  <a:pt x="292662" y="1000874"/>
                  <a:pt x="260896" y="975257"/>
                  <a:pt x="313765" y="995083"/>
                </a:cubicBezTo>
                <a:cubicBezTo>
                  <a:pt x="326278" y="999775"/>
                  <a:pt x="337341" y="1007748"/>
                  <a:pt x="349624" y="1013012"/>
                </a:cubicBezTo>
                <a:cubicBezTo>
                  <a:pt x="358310" y="1016734"/>
                  <a:pt x="367670" y="1018659"/>
                  <a:pt x="376518" y="1021977"/>
                </a:cubicBezTo>
                <a:cubicBezTo>
                  <a:pt x="391586" y="1027627"/>
                  <a:pt x="405817" y="1035672"/>
                  <a:pt x="421342" y="1039906"/>
                </a:cubicBezTo>
                <a:cubicBezTo>
                  <a:pt x="438878" y="1044689"/>
                  <a:pt x="457306" y="1045306"/>
                  <a:pt x="475130" y="1048871"/>
                </a:cubicBezTo>
                <a:cubicBezTo>
                  <a:pt x="528846" y="1059614"/>
                  <a:pt x="496617" y="1056033"/>
                  <a:pt x="555812" y="1075765"/>
                </a:cubicBezTo>
                <a:cubicBezTo>
                  <a:pt x="567501" y="1079661"/>
                  <a:pt x="579824" y="1081345"/>
                  <a:pt x="591671" y="1084730"/>
                </a:cubicBezTo>
                <a:cubicBezTo>
                  <a:pt x="600757" y="1087326"/>
                  <a:pt x="609479" y="1091098"/>
                  <a:pt x="618565" y="1093694"/>
                </a:cubicBezTo>
                <a:cubicBezTo>
                  <a:pt x="630412" y="1097079"/>
                  <a:pt x="642377" y="1100077"/>
                  <a:pt x="654424" y="1102659"/>
                </a:cubicBezTo>
                <a:cubicBezTo>
                  <a:pt x="684222" y="1109044"/>
                  <a:pt x="715161" y="1110951"/>
                  <a:pt x="744071" y="1120588"/>
                </a:cubicBezTo>
                <a:cubicBezTo>
                  <a:pt x="791011" y="1136235"/>
                  <a:pt x="761610" y="1128217"/>
                  <a:pt x="833718" y="1138518"/>
                </a:cubicBezTo>
                <a:cubicBezTo>
                  <a:pt x="894478" y="1158772"/>
                  <a:pt x="820354" y="1135845"/>
                  <a:pt x="923365" y="1156447"/>
                </a:cubicBezTo>
                <a:cubicBezTo>
                  <a:pt x="932631" y="1158300"/>
                  <a:pt x="941142" y="1162926"/>
                  <a:pt x="950259" y="1165412"/>
                </a:cubicBezTo>
                <a:cubicBezTo>
                  <a:pt x="974032" y="1171896"/>
                  <a:pt x="998600" y="1175548"/>
                  <a:pt x="1021977" y="1183341"/>
                </a:cubicBezTo>
                <a:cubicBezTo>
                  <a:pt x="1039906" y="1189318"/>
                  <a:pt x="1060040" y="1190788"/>
                  <a:pt x="1075765" y="1201271"/>
                </a:cubicBezTo>
                <a:lnTo>
                  <a:pt x="1102659" y="12192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870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err="1"/>
              <a:t>Ejvind</a:t>
            </a:r>
            <a:r>
              <a:rPr lang="en-GB" sz="2800" dirty="0"/>
              <a:t> og Ingeborg,</a:t>
            </a:r>
            <a:br>
              <a:rPr lang="en-GB" sz="2800" dirty="0"/>
            </a:br>
            <a:r>
              <a:rPr lang="en-GB" sz="2800" dirty="0" err="1"/>
              <a:t>Eriks</a:t>
            </a:r>
            <a:r>
              <a:rPr lang="en-GB" sz="2800" dirty="0"/>
              <a:t> parents</a:t>
            </a: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1" t="12750" r="24151"/>
          <a:stretch/>
        </p:blipFill>
        <p:spPr>
          <a:xfrm>
            <a:off x="4355976" y="457628"/>
            <a:ext cx="4104456" cy="5142446"/>
          </a:xfrm>
        </p:spPr>
      </p:pic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They have in 1940 been married for two years,</a:t>
            </a:r>
          </a:p>
          <a:p>
            <a:r>
              <a:rPr lang="en-US" sz="2800" dirty="0"/>
              <a:t>has not gotten their first child</a:t>
            </a:r>
          </a:p>
          <a:p>
            <a:r>
              <a:rPr lang="en-US" sz="2800" dirty="0"/>
              <a:t>not to mention Erik as no. three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67224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Lets start at Western Lolland</a:t>
            </a:r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2729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>
            <a:noAutofit/>
          </a:bodyPr>
          <a:lstStyle/>
          <a:p>
            <a:r>
              <a:rPr lang="en-GB" sz="2800" dirty="0" err="1"/>
              <a:t>Svend</a:t>
            </a:r>
            <a:r>
              <a:rPr lang="en-GB" sz="2800" dirty="0"/>
              <a:t> Svendsen, </a:t>
            </a:r>
            <a:br>
              <a:rPr lang="en-GB" sz="2800" dirty="0"/>
            </a:br>
            <a:r>
              <a:rPr lang="en-GB" sz="2800" dirty="0"/>
              <a:t>1841-1916</a:t>
            </a:r>
            <a:br>
              <a:rPr lang="en-GB" sz="2800" dirty="0"/>
            </a:br>
            <a:r>
              <a:rPr lang="en-GB" dirty="0" err="1"/>
              <a:t>Eriks</a:t>
            </a:r>
            <a:r>
              <a:rPr lang="en-GB" dirty="0"/>
              <a:t> Great-</a:t>
            </a:r>
            <a:r>
              <a:rPr lang="en-GB" dirty="0" err="1"/>
              <a:t>Grandfater</a:t>
            </a:r>
            <a:endParaRPr lang="en-GB" dirty="0"/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44" y="273050"/>
            <a:ext cx="3503962" cy="5853113"/>
          </a:xfrm>
        </p:spPr>
      </p:pic>
      <p:sp>
        <p:nvSpPr>
          <p:cNvPr id="6" name="Pladsholder til tekst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466728" cy="4691063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Single mother</a:t>
            </a:r>
          </a:p>
          <a:p>
            <a:r>
              <a:rPr lang="en-GB" sz="2400" dirty="0"/>
              <a:t>Lived in poorhouse</a:t>
            </a:r>
          </a:p>
          <a:p>
            <a:r>
              <a:rPr lang="en-GB" sz="2400" dirty="0"/>
              <a:t>Came in foster care</a:t>
            </a:r>
          </a:p>
          <a:p>
            <a:r>
              <a:rPr lang="en-GB" sz="2400" dirty="0"/>
              <a:t>Farm worker</a:t>
            </a:r>
          </a:p>
          <a:p>
            <a:r>
              <a:rPr lang="en-GB" sz="2400" dirty="0"/>
              <a:t>Soldier (his unknown father fell at Isted 1850)</a:t>
            </a:r>
          </a:p>
          <a:p>
            <a:r>
              <a:rPr lang="en-GB" sz="2400" dirty="0"/>
              <a:t>Wounded 17 March 1864 (one month before the "slaughter bench“ at </a:t>
            </a:r>
            <a:r>
              <a:rPr lang="en-GB" sz="2400" dirty="0" err="1"/>
              <a:t>Dybbøl</a:t>
            </a:r>
            <a:r>
              <a:rPr lang="en-GB" sz="2400" dirty="0"/>
              <a:t>)</a:t>
            </a:r>
          </a:p>
          <a:p>
            <a:r>
              <a:rPr lang="en-GB" sz="2400" dirty="0"/>
              <a:t>Again farm labourer,</a:t>
            </a:r>
          </a:p>
          <a:p>
            <a:r>
              <a:rPr lang="en-GB" sz="2400" dirty="0"/>
              <a:t>always walked badly.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5655975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</TotalTime>
  <Words>873</Words>
  <Application>Microsoft Office PowerPoint</Application>
  <PresentationFormat>Předvádění na obrazovce (4:3)</PresentationFormat>
  <Paragraphs>150</Paragraphs>
  <Slides>33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6" baseType="lpstr">
      <vt:lpstr>Arial</vt:lpstr>
      <vt:lpstr>Calibri</vt:lpstr>
      <vt:lpstr>Kontortema</vt:lpstr>
      <vt:lpstr>Wherefrom and Why?</vt:lpstr>
      <vt:lpstr>Same man….</vt:lpstr>
      <vt:lpstr>Genealogy is about ancestors</vt:lpstr>
      <vt:lpstr>What I learned from genealogy?</vt:lpstr>
      <vt:lpstr>Prezentace aplikace PowerPoint</vt:lpstr>
      <vt:lpstr>Kirsten the matchmaker, white hat, at her weddling 1937 in Middelfart (Funen): RANDOM and LOVE</vt:lpstr>
      <vt:lpstr>Ejvind og Ingeborg, Eriks parents</vt:lpstr>
      <vt:lpstr>Lets start at Western Lolland</vt:lpstr>
      <vt:lpstr>Svend Svendsen,  1841-1916 Eriks Great-Grandfater</vt:lpstr>
      <vt:lpstr>Lazaret, medical journal: V: = vulnus (wound), perf. natum &amp; alrom: perforated in the seat and other places</vt:lpstr>
      <vt:lpstr>Jette Svendsen 1832-1916 Eriks greatgrandmother</vt:lpstr>
      <vt:lpstr>Svend and Jette in old age</vt:lpstr>
      <vt:lpstr>Johannes Svendsen,  1870-1934 Eriks Grandfather</vt:lpstr>
      <vt:lpstr>Nielsine Petermine Svendsen, 1875-1942 Eriks grandmother</vt:lpstr>
      <vt:lpstr>Maren Jørgensdaughter, 1832-1881 Nielsines mother</vt:lpstr>
      <vt:lpstr>To Jutland, near Odder Mind this road!</vt:lpstr>
      <vt:lpstr>Prezentace aplikace PowerPoint</vt:lpstr>
      <vt:lpstr>Claus Christensen, Quartermaster in Odder</vt:lpstr>
      <vt:lpstr>Claus Christensen,  1844 – 1915 Eriks Greatgrandfather</vt:lpstr>
      <vt:lpstr>Prezentace aplikace PowerPoint</vt:lpstr>
      <vt:lpstr>Vridsløselille prisson (”Philadelphia”)</vt:lpstr>
      <vt:lpstr>Ane Christensen  1848 – 1926 Eriks Greatgrandmother</vt:lpstr>
      <vt:lpstr>Peder Christensen (Eriks Mothers father) 1876-1956</vt:lpstr>
      <vt:lpstr>Now to Sweden, Dalarna</vt:lpstr>
      <vt:lpstr>Prezentace aplikace PowerPoint</vt:lpstr>
      <vt:lpstr>Hindsgavl Mannor near Middelfart</vt:lpstr>
      <vt:lpstr>   Sally Christensen      Sally Christensen, born Fellenius 1882-1947 (Eriks Mothers mother)</vt:lpstr>
      <vt:lpstr>Sallys sister Signe was married Isoz at Åda Manor</vt:lpstr>
      <vt:lpstr>Ejvind og Ingeborg (Eriks parents) at a carnival</vt:lpstr>
      <vt:lpstr>Visit from Lolland to Sorø Akademi  ca 1935</vt:lpstr>
      <vt:lpstr>Per (1941), Ulla (1943) og Erik (1945)</vt:lpstr>
      <vt:lpstr>“Cheers”, Boston, 12. okt. 2015</vt:lpstr>
      <vt:lpstr>Now where?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Hvorfra? og Hvorfor?</dc:title>
  <dc:creator>burger</dc:creator>
  <cp:lastModifiedBy>notebook</cp:lastModifiedBy>
  <cp:revision>295</cp:revision>
  <dcterms:created xsi:type="dcterms:W3CDTF">2015-09-08T13:04:31Z</dcterms:created>
  <dcterms:modified xsi:type="dcterms:W3CDTF">2017-05-13T09:15:40Z</dcterms:modified>
</cp:coreProperties>
</file>