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383" autoAdjust="0"/>
  </p:normalViewPr>
  <p:slideViewPr>
    <p:cSldViewPr snapToGrid="0">
      <p:cViewPr varScale="1">
        <p:scale>
          <a:sx n="103" d="100"/>
          <a:sy n="103" d="100"/>
        </p:scale>
        <p:origin x="114" y="2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14634-93B6-4D44-B052-50565DB14B94}" type="datetimeFigureOut">
              <a:rPr lang="nl-BE" smtClean="0"/>
              <a:t>8/05/2017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6C554-9F19-4793-A037-679C5AB455F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95651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C554-9F19-4793-A037-679C5AB455FD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3474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8F29-6E3F-4493-863D-20A479A31D6A}" type="datetimeFigureOut">
              <a:rPr lang="nl-BE" smtClean="0"/>
              <a:t>8/05/2017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BA3B3-B6BA-4BEB-AC96-B6E08B8487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5590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8F29-6E3F-4493-863D-20A479A31D6A}" type="datetimeFigureOut">
              <a:rPr lang="nl-BE" smtClean="0"/>
              <a:t>8/05/2017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BA3B3-B6BA-4BEB-AC96-B6E08B8487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6164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8F29-6E3F-4493-863D-20A479A31D6A}" type="datetimeFigureOut">
              <a:rPr lang="nl-BE" smtClean="0"/>
              <a:t>8/05/2017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BA3B3-B6BA-4BEB-AC96-B6E08B8487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5264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8F29-6E3F-4493-863D-20A479A31D6A}" type="datetimeFigureOut">
              <a:rPr lang="nl-BE" smtClean="0"/>
              <a:t>8/05/2017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BA3B3-B6BA-4BEB-AC96-B6E08B8487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86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8F29-6E3F-4493-863D-20A479A31D6A}" type="datetimeFigureOut">
              <a:rPr lang="nl-BE" smtClean="0"/>
              <a:t>8/05/2017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BA3B3-B6BA-4BEB-AC96-B6E08B8487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510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8F29-6E3F-4493-863D-20A479A31D6A}" type="datetimeFigureOut">
              <a:rPr lang="nl-BE" smtClean="0"/>
              <a:t>8/05/2017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BA3B3-B6BA-4BEB-AC96-B6E08B8487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7291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8F29-6E3F-4493-863D-20A479A31D6A}" type="datetimeFigureOut">
              <a:rPr lang="nl-BE" smtClean="0"/>
              <a:t>8/05/2017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BA3B3-B6BA-4BEB-AC96-B6E08B8487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68280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8F29-6E3F-4493-863D-20A479A31D6A}" type="datetimeFigureOut">
              <a:rPr lang="nl-BE" smtClean="0"/>
              <a:t>8/05/2017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BA3B3-B6BA-4BEB-AC96-B6E08B8487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2154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8F29-6E3F-4493-863D-20A479A31D6A}" type="datetimeFigureOut">
              <a:rPr lang="nl-BE" smtClean="0"/>
              <a:t>8/05/2017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BA3B3-B6BA-4BEB-AC96-B6E08B8487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199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8F29-6E3F-4493-863D-20A479A31D6A}" type="datetimeFigureOut">
              <a:rPr lang="nl-BE" smtClean="0"/>
              <a:t>8/05/2017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BA3B3-B6BA-4BEB-AC96-B6E08B8487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35422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8F29-6E3F-4493-863D-20A479A31D6A}" type="datetimeFigureOut">
              <a:rPr lang="nl-BE" smtClean="0"/>
              <a:t>8/05/2017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BA3B3-B6BA-4BEB-AC96-B6E08B8487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5408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08F29-6E3F-4493-863D-20A479A31D6A}" type="datetimeFigureOut">
              <a:rPr lang="nl-BE" smtClean="0"/>
              <a:t>8/05/2017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BA3B3-B6BA-4BEB-AC96-B6E08B8487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61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danie\Desktop\Document1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17306" y="1906134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nl-BE" b="1" dirty="0"/>
            </a:br>
            <a:r>
              <a:rPr lang="nl-BE" b="1" dirty="0"/>
              <a:t>GEAR+</a:t>
            </a:r>
            <a:br>
              <a:rPr lang="nl-BE" b="1" dirty="0"/>
            </a:br>
            <a:endParaRPr lang="nl-BE" b="1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985380" y="4516438"/>
            <a:ext cx="1775926" cy="1655762"/>
          </a:xfrm>
        </p:spPr>
        <p:txBody>
          <a:bodyPr>
            <a:normAutofit fontScale="92500" lnSpcReduction="10000"/>
          </a:bodyPr>
          <a:lstStyle/>
          <a:p>
            <a:pPr algn="r"/>
            <a:endParaRPr lang="nl-BE" dirty="0"/>
          </a:p>
          <a:p>
            <a:pPr algn="r"/>
            <a:r>
              <a:rPr lang="nl-BE" dirty="0"/>
              <a:t>Prague</a:t>
            </a:r>
          </a:p>
          <a:p>
            <a:pPr algn="r"/>
            <a:r>
              <a:rPr lang="nl-BE" dirty="0"/>
              <a:t>May, 12-17</a:t>
            </a:r>
          </a:p>
          <a:p>
            <a:pPr algn="r"/>
            <a:r>
              <a:rPr lang="nl-BE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984032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64" y="2162509"/>
            <a:ext cx="3038472" cy="4351338"/>
          </a:xfrm>
        </p:spPr>
      </p:pic>
    </p:spTree>
    <p:extLst>
      <p:ext uri="{BB962C8B-B14F-4D97-AF65-F5344CB8AC3E}">
        <p14:creationId xmlns:p14="http://schemas.microsoft.com/office/powerpoint/2010/main" val="1469225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59" y="100714"/>
            <a:ext cx="4656220" cy="6663211"/>
          </a:xfr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8" y="1628159"/>
            <a:ext cx="7519242" cy="445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22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156" y="1946071"/>
            <a:ext cx="6981956" cy="4911929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6" y="252664"/>
            <a:ext cx="5593252" cy="389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57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74" y="240632"/>
            <a:ext cx="4388280" cy="6225089"/>
          </a:xfr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544" y="837979"/>
            <a:ext cx="7178039" cy="503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09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177" y="649705"/>
            <a:ext cx="8415645" cy="5897711"/>
          </a:xfrm>
        </p:spPr>
      </p:pic>
    </p:spTree>
    <p:extLst>
      <p:ext uri="{BB962C8B-B14F-4D97-AF65-F5344CB8AC3E}">
        <p14:creationId xmlns:p14="http://schemas.microsoft.com/office/powerpoint/2010/main" val="3967864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36" y="182170"/>
            <a:ext cx="4449850" cy="6387071"/>
          </a:xfrm>
        </p:spPr>
      </p:pic>
    </p:spTree>
    <p:extLst>
      <p:ext uri="{BB962C8B-B14F-4D97-AF65-F5344CB8AC3E}">
        <p14:creationId xmlns:p14="http://schemas.microsoft.com/office/powerpoint/2010/main" val="2169171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36" y="182170"/>
            <a:ext cx="4449850" cy="6387071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9" y="1251284"/>
            <a:ext cx="7802954" cy="545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39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hlinkClick r:id="rId3" action="ppaction://hlinkfile"/>
              </a:rPr>
              <a:t>Document1 - _Hlk482023469</a:t>
            </a:r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9978" y="369572"/>
            <a:ext cx="5761219" cy="3243353"/>
          </a:xfrm>
          <a:prstGeom prst="rect">
            <a:avLst/>
          </a:prstGeom>
        </p:spPr>
      </p:pic>
      <p:pic>
        <p:nvPicPr>
          <p:cNvPr id="5" name="Afbeelding 4"/>
          <p:cNvPicPr/>
          <p:nvPr/>
        </p:nvPicPr>
        <p:blipFill>
          <a:blip r:embed="rId5"/>
          <a:stretch>
            <a:fillRect/>
          </a:stretch>
        </p:blipFill>
        <p:spPr>
          <a:xfrm>
            <a:off x="4812633" y="3164306"/>
            <a:ext cx="7379368" cy="3416968"/>
          </a:xfrm>
          <a:prstGeom prst="rect">
            <a:avLst/>
          </a:prstGeom>
        </p:spPr>
      </p:pic>
      <p:pic>
        <p:nvPicPr>
          <p:cNvPr id="6" name="Afbeelding 5"/>
          <p:cNvPicPr/>
          <p:nvPr/>
        </p:nvPicPr>
        <p:blipFill>
          <a:blip r:embed="rId6"/>
          <a:stretch>
            <a:fillRect/>
          </a:stretch>
        </p:blipFill>
        <p:spPr>
          <a:xfrm>
            <a:off x="519978" y="3473141"/>
            <a:ext cx="5760720" cy="324040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3181" y="365125"/>
            <a:ext cx="6102904" cy="343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6383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10</Words>
  <Application>Microsoft Office PowerPoint</Application>
  <PresentationFormat>Breedbeeld</PresentationFormat>
  <Paragraphs>7</Paragraphs>
  <Slides>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Kantoorthema</vt:lpstr>
      <vt:lpstr> GEAR+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Document1 - _Hlk482023469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Daniel Poesmans</dc:creator>
  <cp:lastModifiedBy>Daniel Poesmans</cp:lastModifiedBy>
  <cp:revision>12</cp:revision>
  <dcterms:created xsi:type="dcterms:W3CDTF">2017-05-08T13:24:50Z</dcterms:created>
  <dcterms:modified xsi:type="dcterms:W3CDTF">2017-05-08T15:02:09Z</dcterms:modified>
</cp:coreProperties>
</file>